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74" r:id="rId2"/>
    <p:sldId id="377" r:id="rId3"/>
    <p:sldId id="378" r:id="rId4"/>
    <p:sldId id="395" r:id="rId5"/>
    <p:sldId id="379" r:id="rId6"/>
    <p:sldId id="404" r:id="rId7"/>
    <p:sldId id="380" r:id="rId8"/>
    <p:sldId id="384" r:id="rId9"/>
    <p:sldId id="388" r:id="rId10"/>
    <p:sldId id="387" r:id="rId11"/>
    <p:sldId id="396" r:id="rId12"/>
    <p:sldId id="390" r:id="rId13"/>
    <p:sldId id="391" r:id="rId14"/>
    <p:sldId id="393" r:id="rId15"/>
    <p:sldId id="381" r:id="rId16"/>
    <p:sldId id="398" r:id="rId17"/>
    <p:sldId id="397" r:id="rId18"/>
    <p:sldId id="399" r:id="rId19"/>
    <p:sldId id="400" r:id="rId20"/>
    <p:sldId id="401" r:id="rId21"/>
    <p:sldId id="405" r:id="rId22"/>
    <p:sldId id="402" r:id="rId23"/>
    <p:sldId id="406" r:id="rId24"/>
    <p:sldId id="4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5F6A0-232D-477C-1C6B-2115F811D74B}" v="8" dt="2025-04-04T14:03:52.342"/>
    <p1510:client id="{4CA20A27-B785-2D1F-2153-9881675C1678}" v="67" dt="2025-04-04T04:27:05.459"/>
    <p1510:client id="{D849F2F9-BFC9-2AF0-5FD2-25B3E118F175}" v="7" dt="2025-04-03T18:32:38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o Ngo" userId="S::ngot1@myumanitoba.ca::d2c16c00-3be2-4c8f-bbea-0f2383b5f5f2" providerId="AD" clId="Web-{5560DC8C-C199-BB5B-37F4-CB4F5FD3A7B6}"/>
    <pc:docChg chg="modSld sldOrd">
      <pc:chgData name="Bao Ngo" userId="S::ngot1@myumanitoba.ca::d2c16c00-3be2-4c8f-bbea-0f2383b5f5f2" providerId="AD" clId="Web-{5560DC8C-C199-BB5B-37F4-CB4F5FD3A7B6}" dt="2025-04-01T05:45:45.204" v="12" actId="20577"/>
      <pc:docMkLst>
        <pc:docMk/>
      </pc:docMkLst>
      <pc:sldChg chg="modSp">
        <pc:chgData name="Bao Ngo" userId="S::ngot1@myumanitoba.ca::d2c16c00-3be2-4c8f-bbea-0f2383b5f5f2" providerId="AD" clId="Web-{5560DC8C-C199-BB5B-37F4-CB4F5FD3A7B6}" dt="2025-04-01T05:45:45.204" v="12" actId="20577"/>
        <pc:sldMkLst>
          <pc:docMk/>
          <pc:sldMk cId="2227059446" sldId="384"/>
        </pc:sldMkLst>
        <pc:spChg chg="mod">
          <ac:chgData name="Bao Ngo" userId="S::ngot1@myumanitoba.ca::d2c16c00-3be2-4c8f-bbea-0f2383b5f5f2" providerId="AD" clId="Web-{5560DC8C-C199-BB5B-37F4-CB4F5FD3A7B6}" dt="2025-04-01T05:45:45.204" v="12" actId="20577"/>
          <ac:spMkLst>
            <pc:docMk/>
            <pc:sldMk cId="2227059446" sldId="384"/>
            <ac:spMk id="6" creationId="{69F6C9AE-2AAE-89A3-D4F5-F587A54736C3}"/>
          </ac:spMkLst>
        </pc:spChg>
      </pc:sldChg>
      <pc:sldChg chg="addSp delSp modSp ord">
        <pc:chgData name="Bao Ngo" userId="S::ngot1@myumanitoba.ca::d2c16c00-3be2-4c8f-bbea-0f2383b5f5f2" providerId="AD" clId="Web-{5560DC8C-C199-BB5B-37F4-CB4F5FD3A7B6}" dt="2025-04-01T05:33:34.116" v="7"/>
        <pc:sldMkLst>
          <pc:docMk/>
          <pc:sldMk cId="1974469833" sldId="388"/>
        </pc:sldMkLst>
        <pc:picChg chg="del">
          <ac:chgData name="Bao Ngo" userId="S::ngot1@myumanitoba.ca::d2c16c00-3be2-4c8f-bbea-0f2383b5f5f2" providerId="AD" clId="Web-{5560DC8C-C199-BB5B-37F4-CB4F5FD3A7B6}" dt="2025-04-01T05:20:05.027" v="0"/>
          <ac:picMkLst>
            <pc:docMk/>
            <pc:sldMk cId="1974469833" sldId="388"/>
            <ac:picMk id="4" creationId="{1C005532-E25D-DBB5-6F79-AD718F07D050}"/>
          </ac:picMkLst>
        </pc:picChg>
        <pc:picChg chg="add mod">
          <ac:chgData name="Bao Ngo" userId="S::ngot1@myumanitoba.ca::d2c16c00-3be2-4c8f-bbea-0f2383b5f5f2" providerId="AD" clId="Web-{5560DC8C-C199-BB5B-37F4-CB4F5FD3A7B6}" dt="2025-04-01T05:20:23.356" v="6" actId="1076"/>
          <ac:picMkLst>
            <pc:docMk/>
            <pc:sldMk cId="1974469833" sldId="388"/>
            <ac:picMk id="5" creationId="{ED5E7148-3678-6CF7-79B5-8B099D77E5FD}"/>
          </ac:picMkLst>
        </pc:picChg>
      </pc:sldChg>
    </pc:docChg>
  </pc:docChgLst>
  <pc:docChgLst>
    <pc:chgData name="Bao Ngo" userId="S::ngot1@myumanitoba.ca::d2c16c00-3be2-4c8f-bbea-0f2383b5f5f2" providerId="AD" clId="Web-{4CA20A27-B785-2D1F-2153-9881675C1678}"/>
    <pc:docChg chg="addSld modSld">
      <pc:chgData name="Bao Ngo" userId="S::ngot1@myumanitoba.ca::d2c16c00-3be2-4c8f-bbea-0f2383b5f5f2" providerId="AD" clId="Web-{4CA20A27-B785-2D1F-2153-9881675C1678}" dt="2025-04-04T04:27:05.459" v="49" actId="20577"/>
      <pc:docMkLst>
        <pc:docMk/>
      </pc:docMkLst>
      <pc:sldChg chg="modSp">
        <pc:chgData name="Bao Ngo" userId="S::ngot1@myumanitoba.ca::d2c16c00-3be2-4c8f-bbea-0f2383b5f5f2" providerId="AD" clId="Web-{4CA20A27-B785-2D1F-2153-9881675C1678}" dt="2025-04-04T04:26:38.130" v="43" actId="20577"/>
        <pc:sldMkLst>
          <pc:docMk/>
          <pc:sldMk cId="2227059446" sldId="384"/>
        </pc:sldMkLst>
        <pc:spChg chg="mod">
          <ac:chgData name="Bao Ngo" userId="S::ngot1@myumanitoba.ca::d2c16c00-3be2-4c8f-bbea-0f2383b5f5f2" providerId="AD" clId="Web-{4CA20A27-B785-2D1F-2153-9881675C1678}" dt="2025-04-04T04:26:38.130" v="43" actId="20577"/>
          <ac:spMkLst>
            <pc:docMk/>
            <pc:sldMk cId="2227059446" sldId="384"/>
            <ac:spMk id="6" creationId="{69F6C9AE-2AAE-89A3-D4F5-F587A54736C3}"/>
          </ac:spMkLst>
        </pc:spChg>
      </pc:sldChg>
      <pc:sldChg chg="modSp">
        <pc:chgData name="Bao Ngo" userId="S::ngot1@myumanitoba.ca::d2c16c00-3be2-4c8f-bbea-0f2383b5f5f2" providerId="AD" clId="Web-{4CA20A27-B785-2D1F-2153-9881675C1678}" dt="2025-04-04T04:24:44.706" v="34"/>
        <pc:sldMkLst>
          <pc:docMk/>
          <pc:sldMk cId="2987525584" sldId="402"/>
        </pc:sldMkLst>
        <pc:spChg chg="mod">
          <ac:chgData name="Bao Ngo" userId="S::ngot1@myumanitoba.ca::d2c16c00-3be2-4c8f-bbea-0f2383b5f5f2" providerId="AD" clId="Web-{4CA20A27-B785-2D1F-2153-9881675C1678}" dt="2025-04-04T04:24:44.706" v="34"/>
          <ac:spMkLst>
            <pc:docMk/>
            <pc:sldMk cId="2987525584" sldId="402"/>
            <ac:spMk id="7" creationId="{4D9AA686-F395-D839-4102-0116AFCCA697}"/>
          </ac:spMkLst>
        </pc:spChg>
      </pc:sldChg>
      <pc:sldChg chg="modSp">
        <pc:chgData name="Bao Ngo" userId="S::ngot1@myumanitoba.ca::d2c16c00-3be2-4c8f-bbea-0f2383b5f5f2" providerId="AD" clId="Web-{4CA20A27-B785-2D1F-2153-9881675C1678}" dt="2025-04-04T04:09:56.082" v="19" actId="1076"/>
        <pc:sldMkLst>
          <pc:docMk/>
          <pc:sldMk cId="525339316" sldId="403"/>
        </pc:sldMkLst>
        <pc:spChg chg="mod">
          <ac:chgData name="Bao Ngo" userId="S::ngot1@myumanitoba.ca::d2c16c00-3be2-4c8f-bbea-0f2383b5f5f2" providerId="AD" clId="Web-{4CA20A27-B785-2D1F-2153-9881675C1678}" dt="2025-04-04T04:09:56.082" v="19" actId="1076"/>
          <ac:spMkLst>
            <pc:docMk/>
            <pc:sldMk cId="525339316" sldId="403"/>
            <ac:spMk id="4" creationId="{57A9D38B-6947-DDEA-8E68-EABAF1D032BD}"/>
          </ac:spMkLst>
        </pc:spChg>
      </pc:sldChg>
      <pc:sldChg chg="delSp modSp add replId">
        <pc:chgData name="Bao Ngo" userId="S::ngot1@myumanitoba.ca::d2c16c00-3be2-4c8f-bbea-0f2383b5f5f2" providerId="AD" clId="Web-{4CA20A27-B785-2D1F-2153-9881675C1678}" dt="2025-04-04T04:27:05.459" v="49" actId="20577"/>
        <pc:sldMkLst>
          <pc:docMk/>
          <pc:sldMk cId="2130645135" sldId="406"/>
        </pc:sldMkLst>
        <pc:spChg chg="mod">
          <ac:chgData name="Bao Ngo" userId="S::ngot1@myumanitoba.ca::d2c16c00-3be2-4c8f-bbea-0f2383b5f5f2" providerId="AD" clId="Web-{4CA20A27-B785-2D1F-2153-9881675C1678}" dt="2025-04-04T04:16:46.542" v="23" actId="20577"/>
          <ac:spMkLst>
            <pc:docMk/>
            <pc:sldMk cId="2130645135" sldId="406"/>
            <ac:spMk id="2" creationId="{D9339903-2B7F-414E-227E-CF9F13A6E57C}"/>
          </ac:spMkLst>
        </pc:spChg>
        <pc:spChg chg="mod">
          <ac:chgData name="Bao Ngo" userId="S::ngot1@myumanitoba.ca::d2c16c00-3be2-4c8f-bbea-0f2383b5f5f2" providerId="AD" clId="Web-{4CA20A27-B785-2D1F-2153-9881675C1678}" dt="2025-04-04T04:27:05.459" v="49" actId="20577"/>
          <ac:spMkLst>
            <pc:docMk/>
            <pc:sldMk cId="2130645135" sldId="406"/>
            <ac:spMk id="6" creationId="{671CF5B7-B5F0-D478-2467-7FCCF172A1B7}"/>
          </ac:spMkLst>
        </pc:spChg>
        <pc:picChg chg="del">
          <ac:chgData name="Bao Ngo" userId="S::ngot1@myumanitoba.ca::d2c16c00-3be2-4c8f-bbea-0f2383b5f5f2" providerId="AD" clId="Web-{4CA20A27-B785-2D1F-2153-9881675C1678}" dt="2025-04-04T04:16:56.573" v="25"/>
          <ac:picMkLst>
            <pc:docMk/>
            <pc:sldMk cId="2130645135" sldId="406"/>
            <ac:picMk id="3" creationId="{55E57445-7623-BB4E-5732-6EC19B42294B}"/>
          </ac:picMkLst>
        </pc:picChg>
      </pc:sldChg>
    </pc:docChg>
  </pc:docChgLst>
  <pc:docChgLst>
    <pc:chgData name="Bao Ngo" userId="S::ngot1@myumanitoba.ca::d2c16c00-3be2-4c8f-bbea-0f2383b5f5f2" providerId="AD" clId="Web-{7C565512-6897-D817-7EF6-4EDB7B05361B}"/>
    <pc:docChg chg="addSld">
      <pc:chgData name="Bao Ngo" userId="S::ngot1@myumanitoba.ca::d2c16c00-3be2-4c8f-bbea-0f2383b5f5f2" providerId="AD" clId="Web-{7C565512-6897-D817-7EF6-4EDB7B05361B}" dt="2025-03-27T19:13:39.963" v="2"/>
      <pc:docMkLst>
        <pc:docMk/>
      </pc:docMkLst>
      <pc:sldChg chg="add">
        <pc:chgData name="Bao Ngo" userId="S::ngot1@myumanitoba.ca::d2c16c00-3be2-4c8f-bbea-0f2383b5f5f2" providerId="AD" clId="Web-{7C565512-6897-D817-7EF6-4EDB7B05361B}" dt="2025-03-27T19:12:58.415" v="0"/>
        <pc:sldMkLst>
          <pc:docMk/>
          <pc:sldMk cId="1861205791" sldId="391"/>
        </pc:sldMkLst>
      </pc:sldChg>
      <pc:sldChg chg="add">
        <pc:chgData name="Bao Ngo" userId="S::ngot1@myumanitoba.ca::d2c16c00-3be2-4c8f-bbea-0f2383b5f5f2" providerId="AD" clId="Web-{7C565512-6897-D817-7EF6-4EDB7B05361B}" dt="2025-03-27T19:12:58.712" v="1"/>
        <pc:sldMkLst>
          <pc:docMk/>
          <pc:sldMk cId="3497523700" sldId="392"/>
        </pc:sldMkLst>
      </pc:sldChg>
      <pc:sldChg chg="add">
        <pc:chgData name="Bao Ngo" userId="S::ngot1@myumanitoba.ca::d2c16c00-3be2-4c8f-bbea-0f2383b5f5f2" providerId="AD" clId="Web-{7C565512-6897-D817-7EF6-4EDB7B05361B}" dt="2025-03-27T19:13:39.963" v="2"/>
        <pc:sldMkLst>
          <pc:docMk/>
          <pc:sldMk cId="41526714" sldId="393"/>
        </pc:sldMkLst>
      </pc:sldChg>
    </pc:docChg>
  </pc:docChgLst>
  <pc:docChgLst>
    <pc:chgData name="Bao Ngo" userId="S::ngot1@myumanitoba.ca::d2c16c00-3be2-4c8f-bbea-0f2383b5f5f2" providerId="AD" clId="Web-{3F85F6A0-232D-477C-1C6B-2115F811D74B}"/>
    <pc:docChg chg="modSld">
      <pc:chgData name="Bao Ngo" userId="S::ngot1@myumanitoba.ca::d2c16c00-3be2-4c8f-bbea-0f2383b5f5f2" providerId="AD" clId="Web-{3F85F6A0-232D-477C-1C6B-2115F811D74B}" dt="2025-04-04T14:03:30.342" v="6" actId="20577"/>
      <pc:docMkLst>
        <pc:docMk/>
      </pc:docMkLst>
      <pc:sldChg chg="modSp">
        <pc:chgData name="Bao Ngo" userId="S::ngot1@myumanitoba.ca::d2c16c00-3be2-4c8f-bbea-0f2383b5f5f2" providerId="AD" clId="Web-{3F85F6A0-232D-477C-1C6B-2115F811D74B}" dt="2025-04-04T14:03:30.342" v="6" actId="20577"/>
        <pc:sldMkLst>
          <pc:docMk/>
          <pc:sldMk cId="2227059446" sldId="384"/>
        </pc:sldMkLst>
        <pc:spChg chg="mod">
          <ac:chgData name="Bao Ngo" userId="S::ngot1@myumanitoba.ca::d2c16c00-3be2-4c8f-bbea-0f2383b5f5f2" providerId="AD" clId="Web-{3F85F6A0-232D-477C-1C6B-2115F811D74B}" dt="2025-04-04T14:03:30.342" v="6" actId="20577"/>
          <ac:spMkLst>
            <pc:docMk/>
            <pc:sldMk cId="2227059446" sldId="384"/>
            <ac:spMk id="6" creationId="{69F6C9AE-2AAE-89A3-D4F5-F587A54736C3}"/>
          </ac:spMkLst>
        </pc:spChg>
      </pc:sldChg>
    </pc:docChg>
  </pc:docChgLst>
  <pc:docChgLst>
    <pc:chgData name="Jared Rost" userId="0ad3c483-8a2f-4d98-92f8-95b2f7c179ce" providerId="ADAL" clId="{10FBD2B2-EED8-3344-9227-65002D27F458}"/>
    <pc:docChg chg="undo custSel addSld delSld modSld sldOrd">
      <pc:chgData name="Jared Rost" userId="0ad3c483-8a2f-4d98-92f8-95b2f7c179ce" providerId="ADAL" clId="{10FBD2B2-EED8-3344-9227-65002D27F458}" dt="2025-04-02T16:32:03.089" v="1698" actId="108"/>
      <pc:docMkLst>
        <pc:docMk/>
      </pc:docMkLst>
      <pc:sldChg chg="ord">
        <pc:chgData name="Jared Rost" userId="0ad3c483-8a2f-4d98-92f8-95b2f7c179ce" providerId="ADAL" clId="{10FBD2B2-EED8-3344-9227-65002D27F458}" dt="2025-04-01T17:06:45.210" v="616" actId="20578"/>
        <pc:sldMkLst>
          <pc:docMk/>
          <pc:sldMk cId="292104456" sldId="381"/>
        </pc:sldMkLst>
      </pc:sldChg>
      <pc:sldChg chg="modSp mod">
        <pc:chgData name="Jared Rost" userId="0ad3c483-8a2f-4d98-92f8-95b2f7c179ce" providerId="ADAL" clId="{10FBD2B2-EED8-3344-9227-65002D27F458}" dt="2025-04-01T18:28:23.256" v="1564" actId="20577"/>
        <pc:sldMkLst>
          <pc:docMk/>
          <pc:sldMk cId="4008381551" sldId="382"/>
        </pc:sldMkLst>
        <pc:spChg chg="mod">
          <ac:chgData name="Jared Rost" userId="0ad3c483-8a2f-4d98-92f8-95b2f7c179ce" providerId="ADAL" clId="{10FBD2B2-EED8-3344-9227-65002D27F458}" dt="2025-04-01T18:28:23.256" v="1564" actId="20577"/>
          <ac:spMkLst>
            <pc:docMk/>
            <pc:sldMk cId="4008381551" sldId="382"/>
            <ac:spMk id="12" creationId="{D6DEB922-2E38-73FD-3945-94BD8926E335}"/>
          </ac:spMkLst>
        </pc:spChg>
      </pc:sldChg>
      <pc:sldChg chg="modSp mod">
        <pc:chgData name="Jared Rost" userId="0ad3c483-8a2f-4d98-92f8-95b2f7c179ce" providerId="ADAL" clId="{10FBD2B2-EED8-3344-9227-65002D27F458}" dt="2025-04-01T16:18:02.063" v="0" actId="20577"/>
        <pc:sldMkLst>
          <pc:docMk/>
          <pc:sldMk cId="3481756246" sldId="383"/>
        </pc:sldMkLst>
        <pc:spChg chg="mod">
          <ac:chgData name="Jared Rost" userId="0ad3c483-8a2f-4d98-92f8-95b2f7c179ce" providerId="ADAL" clId="{10FBD2B2-EED8-3344-9227-65002D27F458}" dt="2025-04-01T16:18:02.063" v="0" actId="20577"/>
          <ac:spMkLst>
            <pc:docMk/>
            <pc:sldMk cId="3481756246" sldId="383"/>
            <ac:spMk id="12" creationId="{D19F239E-63E6-29A3-BA7B-9FE5AC47DDB0}"/>
          </ac:spMkLst>
        </pc:spChg>
      </pc:sldChg>
      <pc:sldChg chg="addSp delSp modSp mod">
        <pc:chgData name="Jared Rost" userId="0ad3c483-8a2f-4d98-92f8-95b2f7c179ce" providerId="ADAL" clId="{10FBD2B2-EED8-3344-9227-65002D27F458}" dt="2025-04-01T16:23:17.591" v="2"/>
        <pc:sldMkLst>
          <pc:docMk/>
          <pc:sldMk cId="18885579" sldId="386"/>
        </pc:sldMkLst>
        <pc:picChg chg="del">
          <ac:chgData name="Jared Rost" userId="0ad3c483-8a2f-4d98-92f8-95b2f7c179ce" providerId="ADAL" clId="{10FBD2B2-EED8-3344-9227-65002D27F458}" dt="2025-04-01T16:23:17.273" v="1" actId="478"/>
          <ac:picMkLst>
            <pc:docMk/>
            <pc:sldMk cId="18885579" sldId="386"/>
            <ac:picMk id="4" creationId="{A4614F98-E3D4-EC91-D5C1-6BD8595598C1}"/>
          </ac:picMkLst>
        </pc:picChg>
        <pc:picChg chg="add mod">
          <ac:chgData name="Jared Rost" userId="0ad3c483-8a2f-4d98-92f8-95b2f7c179ce" providerId="ADAL" clId="{10FBD2B2-EED8-3344-9227-65002D27F458}" dt="2025-04-01T16:23:17.591" v="2"/>
          <ac:picMkLst>
            <pc:docMk/>
            <pc:sldMk cId="18885579" sldId="386"/>
            <ac:picMk id="5" creationId="{B04B4E1C-6BF8-89E1-A9C7-A5B3C8A3C52F}"/>
          </ac:picMkLst>
        </pc:picChg>
      </pc:sldChg>
      <pc:sldChg chg="addSp delSp modSp mod">
        <pc:chgData name="Jared Rost" userId="0ad3c483-8a2f-4d98-92f8-95b2f7c179ce" providerId="ADAL" clId="{10FBD2B2-EED8-3344-9227-65002D27F458}" dt="2025-04-01T18:45:23.105" v="1576" actId="1076"/>
        <pc:sldMkLst>
          <pc:docMk/>
          <pc:sldMk cId="1283738503" sldId="387"/>
        </pc:sldMkLst>
        <pc:spChg chg="add del mod">
          <ac:chgData name="Jared Rost" userId="0ad3c483-8a2f-4d98-92f8-95b2f7c179ce" providerId="ADAL" clId="{10FBD2B2-EED8-3344-9227-65002D27F458}" dt="2025-04-01T16:49:13.237" v="88" actId="478"/>
          <ac:spMkLst>
            <pc:docMk/>
            <pc:sldMk cId="1283738503" sldId="387"/>
            <ac:spMk id="4" creationId="{EE0AD328-5B9A-C9C7-D83E-6305A270FE2F}"/>
          </ac:spMkLst>
        </pc:spChg>
        <pc:spChg chg="add mod">
          <ac:chgData name="Jared Rost" userId="0ad3c483-8a2f-4d98-92f8-95b2f7c179ce" providerId="ADAL" clId="{10FBD2B2-EED8-3344-9227-65002D27F458}" dt="2025-04-01T16:59:56.468" v="308" actId="113"/>
          <ac:spMkLst>
            <pc:docMk/>
            <pc:sldMk cId="1283738503" sldId="387"/>
            <ac:spMk id="7" creationId="{6A47C5CB-8127-7A11-0720-058816088CC3}"/>
          </ac:spMkLst>
        </pc:spChg>
        <pc:picChg chg="add mod">
          <ac:chgData name="Jared Rost" userId="0ad3c483-8a2f-4d98-92f8-95b2f7c179ce" providerId="ADAL" clId="{10FBD2B2-EED8-3344-9227-65002D27F458}" dt="2025-04-01T18:45:23.105" v="1576" actId="1076"/>
          <ac:picMkLst>
            <pc:docMk/>
            <pc:sldMk cId="1283738503" sldId="387"/>
            <ac:picMk id="4" creationId="{F77C89A8-819C-2DEB-1492-764B69C70BDA}"/>
          </ac:picMkLst>
        </pc:picChg>
        <pc:picChg chg="add del mod">
          <ac:chgData name="Jared Rost" userId="0ad3c483-8a2f-4d98-92f8-95b2f7c179ce" providerId="ADAL" clId="{10FBD2B2-EED8-3344-9227-65002D27F458}" dt="2025-04-01T18:45:14.130" v="1573" actId="478"/>
          <ac:picMkLst>
            <pc:docMk/>
            <pc:sldMk cId="1283738503" sldId="387"/>
            <ac:picMk id="5" creationId="{42596CEB-8C56-50D5-1A38-CD83AD5CD0BD}"/>
          </ac:picMkLst>
        </pc:picChg>
      </pc:sldChg>
      <pc:sldChg chg="del">
        <pc:chgData name="Jared Rost" userId="0ad3c483-8a2f-4d98-92f8-95b2f7c179ce" providerId="ADAL" clId="{10FBD2B2-EED8-3344-9227-65002D27F458}" dt="2025-04-01T17:06:04.259" v="613" actId="2696"/>
        <pc:sldMkLst>
          <pc:docMk/>
          <pc:sldMk cId="2998961459" sldId="389"/>
        </pc:sldMkLst>
      </pc:sldChg>
      <pc:sldChg chg="del">
        <pc:chgData name="Jared Rost" userId="0ad3c483-8a2f-4d98-92f8-95b2f7c179ce" providerId="ADAL" clId="{10FBD2B2-EED8-3344-9227-65002D27F458}" dt="2025-04-01T18:27:32.250" v="1562" actId="2696"/>
        <pc:sldMkLst>
          <pc:docMk/>
          <pc:sldMk cId="3497523700" sldId="392"/>
        </pc:sldMkLst>
      </pc:sldChg>
      <pc:sldChg chg="addSp modSp mod">
        <pc:chgData name="Jared Rost" userId="0ad3c483-8a2f-4d98-92f8-95b2f7c179ce" providerId="ADAL" clId="{10FBD2B2-EED8-3344-9227-65002D27F458}" dt="2025-04-01T17:09:09.603" v="636" actId="1076"/>
        <pc:sldMkLst>
          <pc:docMk/>
          <pc:sldMk cId="41526714" sldId="393"/>
        </pc:sldMkLst>
        <pc:spChg chg="mod">
          <ac:chgData name="Jared Rost" userId="0ad3c483-8a2f-4d98-92f8-95b2f7c179ce" providerId="ADAL" clId="{10FBD2B2-EED8-3344-9227-65002D27F458}" dt="2025-04-01T16:27:55.521" v="34" actId="20577"/>
          <ac:spMkLst>
            <pc:docMk/>
            <pc:sldMk cId="41526714" sldId="393"/>
            <ac:spMk id="6" creationId="{F8F1F4AB-F0AF-EAA2-C1E7-0646A9517DD3}"/>
          </ac:spMkLst>
        </pc:spChg>
        <pc:spChg chg="add mod">
          <ac:chgData name="Jared Rost" userId="0ad3c483-8a2f-4d98-92f8-95b2f7c179ce" providerId="ADAL" clId="{10FBD2B2-EED8-3344-9227-65002D27F458}" dt="2025-04-01T17:08:57.521" v="633" actId="113"/>
          <ac:spMkLst>
            <pc:docMk/>
            <pc:sldMk cId="41526714" sldId="393"/>
            <ac:spMk id="7" creationId="{2316CF2A-C794-47A3-5FAC-035F3CD79013}"/>
          </ac:spMkLst>
        </pc:spChg>
        <pc:spChg chg="add mod">
          <ac:chgData name="Jared Rost" userId="0ad3c483-8a2f-4d98-92f8-95b2f7c179ce" providerId="ADAL" clId="{10FBD2B2-EED8-3344-9227-65002D27F458}" dt="2025-04-01T17:09:09.603" v="636" actId="1076"/>
          <ac:spMkLst>
            <pc:docMk/>
            <pc:sldMk cId="41526714" sldId="393"/>
            <ac:spMk id="8" creationId="{48F6DFFE-7BA8-4913-5535-7BB7E9129722}"/>
          </ac:spMkLst>
        </pc:spChg>
        <pc:graphicFrameChg chg="add mod modGraphic">
          <ac:chgData name="Jared Rost" userId="0ad3c483-8a2f-4d98-92f8-95b2f7c179ce" providerId="ADAL" clId="{10FBD2B2-EED8-3344-9227-65002D27F458}" dt="2025-04-01T16:30:53.628" v="85" actId="20577"/>
          <ac:graphicFrameMkLst>
            <pc:docMk/>
            <pc:sldMk cId="41526714" sldId="393"/>
            <ac:graphicFrameMk id="4" creationId="{8891E641-0D8F-0BE1-2EF9-9E4DC9104719}"/>
          </ac:graphicFrameMkLst>
        </pc:graphicFrameChg>
        <pc:graphicFrameChg chg="mod modGraphic">
          <ac:chgData name="Jared Rost" userId="0ad3c483-8a2f-4d98-92f8-95b2f7c179ce" providerId="ADAL" clId="{10FBD2B2-EED8-3344-9227-65002D27F458}" dt="2025-04-01T16:26:57.939" v="11" actId="1076"/>
          <ac:graphicFrameMkLst>
            <pc:docMk/>
            <pc:sldMk cId="41526714" sldId="393"/>
            <ac:graphicFrameMk id="5" creationId="{84656F3F-C1F5-29A3-E476-2CA1DA79C830}"/>
          </ac:graphicFrameMkLst>
        </pc:graphicFrameChg>
      </pc:sldChg>
      <pc:sldChg chg="addSp delSp modSp add mod modShow">
        <pc:chgData name="Jared Rost" userId="0ad3c483-8a2f-4d98-92f8-95b2f7c179ce" providerId="ADAL" clId="{10FBD2B2-EED8-3344-9227-65002D27F458}" dt="2025-04-01T19:09:57.545" v="1595" actId="729"/>
        <pc:sldMkLst>
          <pc:docMk/>
          <pc:sldMk cId="2022759856" sldId="396"/>
        </pc:sldMkLst>
        <pc:spChg chg="mod">
          <ac:chgData name="Jared Rost" userId="0ad3c483-8a2f-4d98-92f8-95b2f7c179ce" providerId="ADAL" clId="{10FBD2B2-EED8-3344-9227-65002D27F458}" dt="2025-04-01T18:45:56.392" v="1594" actId="113"/>
          <ac:spMkLst>
            <pc:docMk/>
            <pc:sldMk cId="2022759856" sldId="396"/>
            <ac:spMk id="7" creationId="{1475CF5C-7118-05B0-4D70-D084657FE7B7}"/>
          </ac:spMkLst>
        </pc:spChg>
        <pc:picChg chg="del mod">
          <ac:chgData name="Jared Rost" userId="0ad3c483-8a2f-4d98-92f8-95b2f7c179ce" providerId="ADAL" clId="{10FBD2B2-EED8-3344-9227-65002D27F458}" dt="2025-04-01T18:44:57.203" v="1568" actId="478"/>
          <ac:picMkLst>
            <pc:docMk/>
            <pc:sldMk cId="2022759856" sldId="396"/>
            <ac:picMk id="5" creationId="{58D6C174-1F21-40D0-F170-F1F7C4815E57}"/>
          </ac:picMkLst>
        </pc:picChg>
        <pc:picChg chg="add mod">
          <ac:chgData name="Jared Rost" userId="0ad3c483-8a2f-4d98-92f8-95b2f7c179ce" providerId="ADAL" clId="{10FBD2B2-EED8-3344-9227-65002D27F458}" dt="2025-04-01T18:45:27.855" v="1577" actId="1076"/>
          <ac:picMkLst>
            <pc:docMk/>
            <pc:sldMk cId="2022759856" sldId="396"/>
            <ac:picMk id="8" creationId="{5F948F9E-5514-C669-BAD8-196139EFBAB5}"/>
          </ac:picMkLst>
        </pc:picChg>
      </pc:sldChg>
      <pc:sldChg chg="addSp delSp modSp add mod ord modShow">
        <pc:chgData name="Jared Rost" userId="0ad3c483-8a2f-4d98-92f8-95b2f7c179ce" providerId="ADAL" clId="{10FBD2B2-EED8-3344-9227-65002D27F458}" dt="2025-04-01T20:58:31.327" v="1615" actId="729"/>
        <pc:sldMkLst>
          <pc:docMk/>
          <pc:sldMk cId="2864685046" sldId="397"/>
        </pc:sldMkLst>
        <pc:spChg chg="mod">
          <ac:chgData name="Jared Rost" userId="0ad3c483-8a2f-4d98-92f8-95b2f7c179ce" providerId="ADAL" clId="{10FBD2B2-EED8-3344-9227-65002D27F458}" dt="2025-04-01T17:06:52.196" v="623" actId="20577"/>
          <ac:spMkLst>
            <pc:docMk/>
            <pc:sldMk cId="2864685046" sldId="397"/>
            <ac:spMk id="2" creationId="{B99CE8B4-FDF6-68FE-42C3-F00952757842}"/>
          </ac:spMkLst>
        </pc:spChg>
        <pc:spChg chg="del">
          <ac:chgData name="Jared Rost" userId="0ad3c483-8a2f-4d98-92f8-95b2f7c179ce" providerId="ADAL" clId="{10FBD2B2-EED8-3344-9227-65002D27F458}" dt="2025-04-01T17:08:38.511" v="624" actId="478"/>
          <ac:spMkLst>
            <pc:docMk/>
            <pc:sldMk cId="2864685046" sldId="397"/>
            <ac:spMk id="6" creationId="{520040DC-3C09-6EB5-C4EC-762DEFFA6B7A}"/>
          </ac:spMkLst>
        </pc:spChg>
        <pc:spChg chg="mod">
          <ac:chgData name="Jared Rost" userId="0ad3c483-8a2f-4d98-92f8-95b2f7c179ce" providerId="ADAL" clId="{10FBD2B2-EED8-3344-9227-65002D27F458}" dt="2025-04-01T17:11:14.947" v="663" actId="1076"/>
          <ac:spMkLst>
            <pc:docMk/>
            <pc:sldMk cId="2864685046" sldId="397"/>
            <ac:spMk id="7" creationId="{6AB97A53-262D-F16C-ED18-E27097346D3A}"/>
          </ac:spMkLst>
        </pc:spChg>
        <pc:spChg chg="add del mod">
          <ac:chgData name="Jared Rost" userId="0ad3c483-8a2f-4d98-92f8-95b2f7c179ce" providerId="ADAL" clId="{10FBD2B2-EED8-3344-9227-65002D27F458}" dt="2025-04-01T17:12:31.313" v="678" actId="1076"/>
          <ac:spMkLst>
            <pc:docMk/>
            <pc:sldMk cId="2864685046" sldId="397"/>
            <ac:spMk id="8" creationId="{9670AD1C-8F77-5D6E-FAC4-A50120E41386}"/>
          </ac:spMkLst>
        </pc:spChg>
        <pc:spChg chg="add del mod">
          <ac:chgData name="Jared Rost" userId="0ad3c483-8a2f-4d98-92f8-95b2f7c179ce" providerId="ADAL" clId="{10FBD2B2-EED8-3344-9227-65002D27F458}" dt="2025-04-01T17:08:40.202" v="625" actId="478"/>
          <ac:spMkLst>
            <pc:docMk/>
            <pc:sldMk cId="2864685046" sldId="397"/>
            <ac:spMk id="10" creationId="{981AD0EF-745B-9C71-5B11-E00F9A99CC19}"/>
          </ac:spMkLst>
        </pc:spChg>
        <pc:graphicFrameChg chg="del">
          <ac:chgData name="Jared Rost" userId="0ad3c483-8a2f-4d98-92f8-95b2f7c179ce" providerId="ADAL" clId="{10FBD2B2-EED8-3344-9227-65002D27F458}" dt="2025-04-01T17:08:41.234" v="626" actId="478"/>
          <ac:graphicFrameMkLst>
            <pc:docMk/>
            <pc:sldMk cId="2864685046" sldId="397"/>
            <ac:graphicFrameMk id="4" creationId="{5163E509-9685-D76C-6F16-E294E12BD6EF}"/>
          </ac:graphicFrameMkLst>
        </pc:graphicFrameChg>
        <pc:graphicFrameChg chg="del">
          <ac:chgData name="Jared Rost" userId="0ad3c483-8a2f-4d98-92f8-95b2f7c179ce" providerId="ADAL" clId="{10FBD2B2-EED8-3344-9227-65002D27F458}" dt="2025-04-01T17:08:50.319" v="631" actId="478"/>
          <ac:graphicFrameMkLst>
            <pc:docMk/>
            <pc:sldMk cId="2864685046" sldId="397"/>
            <ac:graphicFrameMk id="5" creationId="{15535D37-3199-657D-C545-F820F7997611}"/>
          </ac:graphicFrameMkLst>
        </pc:graphicFrameChg>
        <pc:picChg chg="add del mod">
          <ac:chgData name="Jared Rost" userId="0ad3c483-8a2f-4d98-92f8-95b2f7c179ce" providerId="ADAL" clId="{10FBD2B2-EED8-3344-9227-65002D27F458}" dt="2025-04-01T17:11:43.068" v="667" actId="478"/>
          <ac:picMkLst>
            <pc:docMk/>
            <pc:sldMk cId="2864685046" sldId="397"/>
            <ac:picMk id="11" creationId="{7E6FEBE9-1287-205A-4209-EA5BBFE00EC5}"/>
          </ac:picMkLst>
        </pc:picChg>
        <pc:picChg chg="add del mod">
          <ac:chgData name="Jared Rost" userId="0ad3c483-8a2f-4d98-92f8-95b2f7c179ce" providerId="ADAL" clId="{10FBD2B2-EED8-3344-9227-65002D27F458}" dt="2025-04-01T17:51:01.669" v="701" actId="478"/>
          <ac:picMkLst>
            <pc:docMk/>
            <pc:sldMk cId="2864685046" sldId="397"/>
            <ac:picMk id="12" creationId="{DCA2730E-87F7-DA59-0F83-D734B875CEA0}"/>
          </ac:picMkLst>
        </pc:picChg>
        <pc:picChg chg="add del mod">
          <ac:chgData name="Jared Rost" userId="0ad3c483-8a2f-4d98-92f8-95b2f7c179ce" providerId="ADAL" clId="{10FBD2B2-EED8-3344-9227-65002D27F458}" dt="2025-04-01T17:50:18.178" v="690" actId="478"/>
          <ac:picMkLst>
            <pc:docMk/>
            <pc:sldMk cId="2864685046" sldId="397"/>
            <ac:picMk id="13" creationId="{E911F659-21AB-43C5-00DF-2F09F8F6F7DA}"/>
          </ac:picMkLst>
        </pc:picChg>
        <pc:picChg chg="add mod">
          <ac:chgData name="Jared Rost" userId="0ad3c483-8a2f-4d98-92f8-95b2f7c179ce" providerId="ADAL" clId="{10FBD2B2-EED8-3344-9227-65002D27F458}" dt="2025-04-01T17:50:44.645" v="700" actId="14100"/>
          <ac:picMkLst>
            <pc:docMk/>
            <pc:sldMk cId="2864685046" sldId="397"/>
            <ac:picMk id="14" creationId="{F87685B7-90E0-CFE2-41EA-1DECF180310E}"/>
          </ac:picMkLst>
        </pc:picChg>
        <pc:picChg chg="add mod">
          <ac:chgData name="Jared Rost" userId="0ad3c483-8a2f-4d98-92f8-95b2f7c179ce" providerId="ADAL" clId="{10FBD2B2-EED8-3344-9227-65002D27F458}" dt="2025-04-01T17:51:22.753" v="709" actId="1076"/>
          <ac:picMkLst>
            <pc:docMk/>
            <pc:sldMk cId="2864685046" sldId="397"/>
            <ac:picMk id="15" creationId="{BDA55189-F69A-A656-0FF1-359D8D77D2B0}"/>
          </ac:picMkLst>
        </pc:picChg>
      </pc:sldChg>
      <pc:sldChg chg="addSp delSp modSp add del mod ord modShow">
        <pc:chgData name="Jared Rost" userId="0ad3c483-8a2f-4d98-92f8-95b2f7c179ce" providerId="ADAL" clId="{10FBD2B2-EED8-3344-9227-65002D27F458}" dt="2025-04-01T20:58:34.471" v="1616" actId="729"/>
        <pc:sldMkLst>
          <pc:docMk/>
          <pc:sldMk cId="393273523" sldId="398"/>
        </pc:sldMkLst>
        <pc:picChg chg="add mod">
          <ac:chgData name="Jared Rost" userId="0ad3c483-8a2f-4d98-92f8-95b2f7c179ce" providerId="ADAL" clId="{10FBD2B2-EED8-3344-9227-65002D27F458}" dt="2025-04-01T17:49:57.842" v="688" actId="14100"/>
          <ac:picMkLst>
            <pc:docMk/>
            <pc:sldMk cId="393273523" sldId="398"/>
            <ac:picMk id="4" creationId="{E883EBA1-79DF-70F3-F21D-8766484EF7D1}"/>
          </ac:picMkLst>
        </pc:picChg>
        <pc:picChg chg="del">
          <ac:chgData name="Jared Rost" userId="0ad3c483-8a2f-4d98-92f8-95b2f7c179ce" providerId="ADAL" clId="{10FBD2B2-EED8-3344-9227-65002D27F458}" dt="2025-04-01T17:49:29.454" v="680" actId="478"/>
          <ac:picMkLst>
            <pc:docMk/>
            <pc:sldMk cId="393273523" sldId="398"/>
            <ac:picMk id="12" creationId="{455DF2C7-E876-1CAA-C6ED-E9D063A6968E}"/>
          </ac:picMkLst>
        </pc:picChg>
      </pc:sldChg>
      <pc:sldChg chg="addSp delSp modSp add mod">
        <pc:chgData name="Jared Rost" userId="0ad3c483-8a2f-4d98-92f8-95b2f7c179ce" providerId="ADAL" clId="{10FBD2B2-EED8-3344-9227-65002D27F458}" dt="2025-04-01T17:52:58.587" v="729" actId="14100"/>
        <pc:sldMkLst>
          <pc:docMk/>
          <pc:sldMk cId="3520350474" sldId="399"/>
        </pc:sldMkLst>
        <pc:picChg chg="add mod">
          <ac:chgData name="Jared Rost" userId="0ad3c483-8a2f-4d98-92f8-95b2f7c179ce" providerId="ADAL" clId="{10FBD2B2-EED8-3344-9227-65002D27F458}" dt="2025-04-01T17:52:07.821" v="717" actId="14100"/>
          <ac:picMkLst>
            <pc:docMk/>
            <pc:sldMk cId="3520350474" sldId="399"/>
            <ac:picMk id="4" creationId="{7DB119E0-3634-937E-9B7D-66F92C3EC6DC}"/>
          </ac:picMkLst>
        </pc:picChg>
        <pc:picChg chg="add mod">
          <ac:chgData name="Jared Rost" userId="0ad3c483-8a2f-4d98-92f8-95b2f7c179ce" providerId="ADAL" clId="{10FBD2B2-EED8-3344-9227-65002D27F458}" dt="2025-04-01T17:52:58.587" v="729" actId="14100"/>
          <ac:picMkLst>
            <pc:docMk/>
            <pc:sldMk cId="3520350474" sldId="399"/>
            <ac:picMk id="5" creationId="{CBAD60BD-BFB5-7137-DE65-98824957E8CC}"/>
          </ac:picMkLst>
        </pc:picChg>
        <pc:picChg chg="del">
          <ac:chgData name="Jared Rost" userId="0ad3c483-8a2f-4d98-92f8-95b2f7c179ce" providerId="ADAL" clId="{10FBD2B2-EED8-3344-9227-65002D27F458}" dt="2025-04-01T17:52:24.975" v="718" actId="478"/>
          <ac:picMkLst>
            <pc:docMk/>
            <pc:sldMk cId="3520350474" sldId="399"/>
            <ac:picMk id="14" creationId="{0FCBBD26-354C-35CB-DBCB-20CD496DF0DC}"/>
          </ac:picMkLst>
        </pc:picChg>
        <pc:picChg chg="del">
          <ac:chgData name="Jared Rost" userId="0ad3c483-8a2f-4d98-92f8-95b2f7c179ce" providerId="ADAL" clId="{10FBD2B2-EED8-3344-9227-65002D27F458}" dt="2025-04-01T17:51:53.399" v="711" actId="478"/>
          <ac:picMkLst>
            <pc:docMk/>
            <pc:sldMk cId="3520350474" sldId="399"/>
            <ac:picMk id="15" creationId="{3852C141-713C-A0FF-8656-C066C63248F3}"/>
          </ac:picMkLst>
        </pc:picChg>
      </pc:sldChg>
      <pc:sldChg chg="addSp delSp modSp add del mod modShow">
        <pc:chgData name="Jared Rost" userId="0ad3c483-8a2f-4d98-92f8-95b2f7c179ce" providerId="ADAL" clId="{10FBD2B2-EED8-3344-9227-65002D27F458}" dt="2025-04-01T20:58:27.010" v="1614" actId="729"/>
        <pc:sldMkLst>
          <pc:docMk/>
          <pc:sldMk cId="420582710" sldId="400"/>
        </pc:sldMkLst>
        <pc:picChg chg="del">
          <ac:chgData name="Jared Rost" userId="0ad3c483-8a2f-4d98-92f8-95b2f7c179ce" providerId="ADAL" clId="{10FBD2B2-EED8-3344-9227-65002D27F458}" dt="2025-04-01T17:53:46.186" v="731" actId="478"/>
          <ac:picMkLst>
            <pc:docMk/>
            <pc:sldMk cId="420582710" sldId="400"/>
            <ac:picMk id="4" creationId="{896DCB95-9212-1C31-59A3-D78613030119}"/>
          </ac:picMkLst>
        </pc:picChg>
        <pc:picChg chg="del">
          <ac:chgData name="Jared Rost" userId="0ad3c483-8a2f-4d98-92f8-95b2f7c179ce" providerId="ADAL" clId="{10FBD2B2-EED8-3344-9227-65002D27F458}" dt="2025-04-01T17:54:13.892" v="739" actId="478"/>
          <ac:picMkLst>
            <pc:docMk/>
            <pc:sldMk cId="420582710" sldId="400"/>
            <ac:picMk id="5" creationId="{59C7D0B9-054E-03B3-477C-11B3B349C852}"/>
          </ac:picMkLst>
        </pc:picChg>
        <pc:picChg chg="add mod">
          <ac:chgData name="Jared Rost" userId="0ad3c483-8a2f-4d98-92f8-95b2f7c179ce" providerId="ADAL" clId="{10FBD2B2-EED8-3344-9227-65002D27F458}" dt="2025-04-01T17:54:04.159" v="738" actId="14100"/>
          <ac:picMkLst>
            <pc:docMk/>
            <pc:sldMk cId="420582710" sldId="400"/>
            <ac:picMk id="6" creationId="{7B545115-5311-54AB-BF73-7C18D83831B8}"/>
          </ac:picMkLst>
        </pc:picChg>
        <pc:picChg chg="add mod">
          <ac:chgData name="Jared Rost" userId="0ad3c483-8a2f-4d98-92f8-95b2f7c179ce" providerId="ADAL" clId="{10FBD2B2-EED8-3344-9227-65002D27F458}" dt="2025-04-01T17:54:31.842" v="743" actId="14100"/>
          <ac:picMkLst>
            <pc:docMk/>
            <pc:sldMk cId="420582710" sldId="400"/>
            <ac:picMk id="9" creationId="{016BB771-0343-0DB4-CEA0-5E5ECB1418C8}"/>
          </ac:picMkLst>
        </pc:picChg>
      </pc:sldChg>
      <pc:sldChg chg="addSp delSp modSp add mod">
        <pc:chgData name="Jared Rost" userId="0ad3c483-8a2f-4d98-92f8-95b2f7c179ce" providerId="ADAL" clId="{10FBD2B2-EED8-3344-9227-65002D27F458}" dt="2025-04-01T17:56:16.395" v="754" actId="14100"/>
        <pc:sldMkLst>
          <pc:docMk/>
          <pc:sldMk cId="4013408070" sldId="401"/>
        </pc:sldMkLst>
        <pc:picChg chg="add mod">
          <ac:chgData name="Jared Rost" userId="0ad3c483-8a2f-4d98-92f8-95b2f7c179ce" providerId="ADAL" clId="{10FBD2B2-EED8-3344-9227-65002D27F458}" dt="2025-04-01T17:55:58.057" v="749" actId="14100"/>
          <ac:picMkLst>
            <pc:docMk/>
            <pc:sldMk cId="4013408070" sldId="401"/>
            <ac:picMk id="4" creationId="{3A399A88-9413-A31E-A9BF-0225A19D9A18}"/>
          </ac:picMkLst>
        </pc:picChg>
        <pc:picChg chg="add mod">
          <ac:chgData name="Jared Rost" userId="0ad3c483-8a2f-4d98-92f8-95b2f7c179ce" providerId="ADAL" clId="{10FBD2B2-EED8-3344-9227-65002D27F458}" dt="2025-04-01T17:56:16.395" v="754" actId="14100"/>
          <ac:picMkLst>
            <pc:docMk/>
            <pc:sldMk cId="4013408070" sldId="401"/>
            <ac:picMk id="5" creationId="{06E49943-1D6D-CC0B-F43C-99205CAAA451}"/>
          </ac:picMkLst>
        </pc:picChg>
        <pc:picChg chg="del">
          <ac:chgData name="Jared Rost" userId="0ad3c483-8a2f-4d98-92f8-95b2f7c179ce" providerId="ADAL" clId="{10FBD2B2-EED8-3344-9227-65002D27F458}" dt="2025-04-01T17:55:50.473" v="745" actId="478"/>
          <ac:picMkLst>
            <pc:docMk/>
            <pc:sldMk cId="4013408070" sldId="401"/>
            <ac:picMk id="6" creationId="{8A8C718E-3007-3F5E-F919-62A3505F5B2F}"/>
          </ac:picMkLst>
        </pc:picChg>
        <pc:picChg chg="del">
          <ac:chgData name="Jared Rost" userId="0ad3c483-8a2f-4d98-92f8-95b2f7c179ce" providerId="ADAL" clId="{10FBD2B2-EED8-3344-9227-65002D27F458}" dt="2025-04-01T17:56:05.453" v="750" actId="478"/>
          <ac:picMkLst>
            <pc:docMk/>
            <pc:sldMk cId="4013408070" sldId="401"/>
            <ac:picMk id="9" creationId="{9558DD2A-F3BF-B6EC-4018-2C4D3FDAA01E}"/>
          </ac:picMkLst>
        </pc:picChg>
      </pc:sldChg>
      <pc:sldChg chg="addSp delSp modSp add mod modNotesTx">
        <pc:chgData name="Jared Rost" userId="0ad3c483-8a2f-4d98-92f8-95b2f7c179ce" providerId="ADAL" clId="{10FBD2B2-EED8-3344-9227-65002D27F458}" dt="2025-04-01T18:19:47.105" v="1561" actId="20577"/>
        <pc:sldMkLst>
          <pc:docMk/>
          <pc:sldMk cId="2987525584" sldId="402"/>
        </pc:sldMkLst>
        <pc:spChg chg="add mod">
          <ac:chgData name="Jared Rost" userId="0ad3c483-8a2f-4d98-92f8-95b2f7c179ce" providerId="ADAL" clId="{10FBD2B2-EED8-3344-9227-65002D27F458}" dt="2025-04-01T18:18:34.365" v="1552" actId="20577"/>
          <ac:spMkLst>
            <pc:docMk/>
            <pc:sldMk cId="2987525584" sldId="402"/>
            <ac:spMk id="6" creationId="{6108C541-9A95-10B8-73DA-17124D399FDC}"/>
          </ac:spMkLst>
        </pc:spChg>
        <pc:spChg chg="mod">
          <ac:chgData name="Jared Rost" userId="0ad3c483-8a2f-4d98-92f8-95b2f7c179ce" providerId="ADAL" clId="{10FBD2B2-EED8-3344-9227-65002D27F458}" dt="2025-04-01T18:07:59.759" v="1291" actId="20577"/>
          <ac:spMkLst>
            <pc:docMk/>
            <pc:sldMk cId="2987525584" sldId="402"/>
            <ac:spMk id="7" creationId="{4D9AA686-F395-D839-4102-0116AFCCA697}"/>
          </ac:spMkLst>
        </pc:spChg>
        <pc:spChg chg="del mod">
          <ac:chgData name="Jared Rost" userId="0ad3c483-8a2f-4d98-92f8-95b2f7c179ce" providerId="ADAL" clId="{10FBD2B2-EED8-3344-9227-65002D27F458}" dt="2025-04-01T18:00:35.129" v="1067" actId="478"/>
          <ac:spMkLst>
            <pc:docMk/>
            <pc:sldMk cId="2987525584" sldId="402"/>
            <ac:spMk id="8" creationId="{ADA80FC2-1BF8-DF57-4009-449C62B4A40F}"/>
          </ac:spMkLst>
        </pc:spChg>
        <pc:picChg chg="del">
          <ac:chgData name="Jared Rost" userId="0ad3c483-8a2f-4d98-92f8-95b2f7c179ce" providerId="ADAL" clId="{10FBD2B2-EED8-3344-9227-65002D27F458}" dt="2025-04-01T17:56:23.118" v="756" actId="478"/>
          <ac:picMkLst>
            <pc:docMk/>
            <pc:sldMk cId="2987525584" sldId="402"/>
            <ac:picMk id="4" creationId="{2E09BC07-FC58-5F80-8B2B-DD091F4E09CF}"/>
          </ac:picMkLst>
        </pc:picChg>
        <pc:picChg chg="del">
          <ac:chgData name="Jared Rost" userId="0ad3c483-8a2f-4d98-92f8-95b2f7c179ce" providerId="ADAL" clId="{10FBD2B2-EED8-3344-9227-65002D27F458}" dt="2025-04-01T17:56:23.677" v="757" actId="478"/>
          <ac:picMkLst>
            <pc:docMk/>
            <pc:sldMk cId="2987525584" sldId="402"/>
            <ac:picMk id="5" creationId="{852E9F19-80B5-FA0B-7554-42B60D84CB19}"/>
          </ac:picMkLst>
        </pc:picChg>
      </pc:sldChg>
      <pc:sldChg chg="addSp delSp modSp add mod ord">
        <pc:chgData name="Jared Rost" userId="0ad3c483-8a2f-4d98-92f8-95b2f7c179ce" providerId="ADAL" clId="{10FBD2B2-EED8-3344-9227-65002D27F458}" dt="2025-04-02T16:32:03.089" v="1698" actId="108"/>
        <pc:sldMkLst>
          <pc:docMk/>
          <pc:sldMk cId="525339316" sldId="403"/>
        </pc:sldMkLst>
        <pc:spChg chg="mod">
          <ac:chgData name="Jared Rost" userId="0ad3c483-8a2f-4d98-92f8-95b2f7c179ce" providerId="ADAL" clId="{10FBD2B2-EED8-3344-9227-65002D27F458}" dt="2025-04-02T16:21:44.416" v="1617" actId="1076"/>
          <ac:spMkLst>
            <pc:docMk/>
            <pc:sldMk cId="525339316" sldId="403"/>
            <ac:spMk id="2" creationId="{EDCAA71A-70E4-1486-9DF4-FD2C04A0F1A4}"/>
          </ac:spMkLst>
        </pc:spChg>
        <pc:spChg chg="del">
          <ac:chgData name="Jared Rost" userId="0ad3c483-8a2f-4d98-92f8-95b2f7c179ce" providerId="ADAL" clId="{10FBD2B2-EED8-3344-9227-65002D27F458}" dt="2025-04-01T17:58:55.635" v="926" actId="478"/>
          <ac:spMkLst>
            <pc:docMk/>
            <pc:sldMk cId="525339316" sldId="403"/>
            <ac:spMk id="3" creationId="{E8E94660-469D-0BE8-4EA3-5014D8EAA3C1}"/>
          </ac:spMkLst>
        </pc:spChg>
        <pc:spChg chg="add mod">
          <ac:chgData name="Jared Rost" userId="0ad3c483-8a2f-4d98-92f8-95b2f7c179ce" providerId="ADAL" clId="{10FBD2B2-EED8-3344-9227-65002D27F458}" dt="2025-04-02T16:32:03.089" v="1698" actId="108"/>
          <ac:spMkLst>
            <pc:docMk/>
            <pc:sldMk cId="525339316" sldId="403"/>
            <ac:spMk id="4" creationId="{57A9D38B-6947-DDEA-8E68-EABAF1D032BD}"/>
          </ac:spMkLst>
        </pc:spChg>
        <pc:spChg chg="add del mod">
          <ac:chgData name="Jared Rost" userId="0ad3c483-8a2f-4d98-92f8-95b2f7c179ce" providerId="ADAL" clId="{10FBD2B2-EED8-3344-9227-65002D27F458}" dt="2025-04-01T17:58:57.457" v="927" actId="478"/>
          <ac:spMkLst>
            <pc:docMk/>
            <pc:sldMk cId="525339316" sldId="403"/>
            <ac:spMk id="6" creationId="{0AEBC37A-4F1A-EBAB-74F6-752FA19B6EA2}"/>
          </ac:spMkLst>
        </pc:spChg>
        <pc:picChg chg="mod">
          <ac:chgData name="Jared Rost" userId="0ad3c483-8a2f-4d98-92f8-95b2f7c179ce" providerId="ADAL" clId="{10FBD2B2-EED8-3344-9227-65002D27F458}" dt="2025-04-01T17:59:15.386" v="953" actId="1076"/>
          <ac:picMkLst>
            <pc:docMk/>
            <pc:sldMk cId="525339316" sldId="403"/>
            <ac:picMk id="1026" creationId="{375A7049-B631-D8E5-DF03-634F213DA9D0}"/>
          </ac:picMkLst>
        </pc:picChg>
      </pc:sldChg>
      <pc:sldChg chg="addSp delSp modSp add mod">
        <pc:chgData name="Jared Rost" userId="0ad3c483-8a2f-4d98-92f8-95b2f7c179ce" providerId="ADAL" clId="{10FBD2B2-EED8-3344-9227-65002D27F458}" dt="2025-04-01T20:57:50.798" v="1609" actId="14100"/>
        <pc:sldMkLst>
          <pc:docMk/>
          <pc:sldMk cId="3091893325" sldId="405"/>
        </pc:sldMkLst>
        <pc:picChg chg="del">
          <ac:chgData name="Jared Rost" userId="0ad3c483-8a2f-4d98-92f8-95b2f7c179ce" providerId="ADAL" clId="{10FBD2B2-EED8-3344-9227-65002D27F458}" dt="2025-04-01T20:56:53.839" v="1597" actId="478"/>
          <ac:picMkLst>
            <pc:docMk/>
            <pc:sldMk cId="3091893325" sldId="405"/>
            <ac:picMk id="4" creationId="{79C01F3B-E48D-C1FE-5AE6-5BC364AF70C7}"/>
          </ac:picMkLst>
        </pc:picChg>
        <pc:picChg chg="del">
          <ac:chgData name="Jared Rost" userId="0ad3c483-8a2f-4d98-92f8-95b2f7c179ce" providerId="ADAL" clId="{10FBD2B2-EED8-3344-9227-65002D27F458}" dt="2025-04-01T20:57:32.111" v="1604" actId="478"/>
          <ac:picMkLst>
            <pc:docMk/>
            <pc:sldMk cId="3091893325" sldId="405"/>
            <ac:picMk id="5" creationId="{F367D1EA-D4E7-4471-629E-2ED474444FF5}"/>
          </ac:picMkLst>
        </pc:picChg>
        <pc:picChg chg="add mod">
          <ac:chgData name="Jared Rost" userId="0ad3c483-8a2f-4d98-92f8-95b2f7c179ce" providerId="ADAL" clId="{10FBD2B2-EED8-3344-9227-65002D27F458}" dt="2025-04-01T20:57:17.683" v="1603" actId="14100"/>
          <ac:picMkLst>
            <pc:docMk/>
            <pc:sldMk cId="3091893325" sldId="405"/>
            <ac:picMk id="6" creationId="{47D7C13E-C804-903E-5A13-5D2C6EDBED46}"/>
          </ac:picMkLst>
        </pc:picChg>
        <pc:picChg chg="add mod">
          <ac:chgData name="Jared Rost" userId="0ad3c483-8a2f-4d98-92f8-95b2f7c179ce" providerId="ADAL" clId="{10FBD2B2-EED8-3344-9227-65002D27F458}" dt="2025-04-01T20:57:50.798" v="1609" actId="14100"/>
          <ac:picMkLst>
            <pc:docMk/>
            <pc:sldMk cId="3091893325" sldId="405"/>
            <ac:picMk id="9" creationId="{3B1D94B2-C726-C5C2-8061-FD1F3C34FF89}"/>
          </ac:picMkLst>
        </pc:picChg>
      </pc:sldChg>
    </pc:docChg>
  </pc:docChgLst>
  <pc:docChgLst>
    <pc:chgData name="Bao Ngo" userId="S::ngot1@myumanitoba.ca::d2c16c00-3be2-4c8f-bbea-0f2383b5f5f2" providerId="AD" clId="Web-{FEE8678D-E652-75A7-D71D-CEB4E3153FA3}"/>
    <pc:docChg chg="addSld delSld">
      <pc:chgData name="Bao Ngo" userId="S::ngot1@myumanitoba.ca::d2c16c00-3be2-4c8f-bbea-0f2383b5f5f2" providerId="AD" clId="Web-{FEE8678D-E652-75A7-D71D-CEB4E3153FA3}" dt="2025-04-01T18:34:51.279" v="3"/>
      <pc:docMkLst>
        <pc:docMk/>
      </pc:docMkLst>
      <pc:sldChg chg="del">
        <pc:chgData name="Bao Ngo" userId="S::ngot1@myumanitoba.ca::d2c16c00-3be2-4c8f-bbea-0f2383b5f5f2" providerId="AD" clId="Web-{FEE8678D-E652-75A7-D71D-CEB4E3153FA3}" dt="2025-04-01T18:29:04.238" v="2"/>
        <pc:sldMkLst>
          <pc:docMk/>
          <pc:sldMk cId="4008381551" sldId="382"/>
        </pc:sldMkLst>
      </pc:sldChg>
      <pc:sldChg chg="del">
        <pc:chgData name="Bao Ngo" userId="S::ngot1@myumanitoba.ca::d2c16c00-3be2-4c8f-bbea-0f2383b5f5f2" providerId="AD" clId="Web-{FEE8678D-E652-75A7-D71D-CEB4E3153FA3}" dt="2025-04-01T18:28:55.550" v="0"/>
        <pc:sldMkLst>
          <pc:docMk/>
          <pc:sldMk cId="3481756246" sldId="383"/>
        </pc:sldMkLst>
      </pc:sldChg>
      <pc:sldChg chg="del">
        <pc:chgData name="Bao Ngo" userId="S::ngot1@myumanitoba.ca::d2c16c00-3be2-4c8f-bbea-0f2383b5f5f2" providerId="AD" clId="Web-{FEE8678D-E652-75A7-D71D-CEB4E3153FA3}" dt="2025-04-01T18:34:51.279" v="3"/>
        <pc:sldMkLst>
          <pc:docMk/>
          <pc:sldMk cId="18885579" sldId="386"/>
        </pc:sldMkLst>
      </pc:sldChg>
      <pc:sldChg chg="add">
        <pc:chgData name="Bao Ngo" userId="S::ngot1@myumanitoba.ca::d2c16c00-3be2-4c8f-bbea-0f2383b5f5f2" providerId="AD" clId="Web-{FEE8678D-E652-75A7-D71D-CEB4E3153FA3}" dt="2025-04-01T18:29:00.441" v="1"/>
        <pc:sldMkLst>
          <pc:docMk/>
          <pc:sldMk cId="801714405" sldId="404"/>
        </pc:sldMkLst>
      </pc:sldChg>
    </pc:docChg>
  </pc:docChgLst>
  <pc:docChgLst>
    <pc:chgData name="Bao Ngo" userId="S::ngot1@myumanitoba.ca::d2c16c00-3be2-4c8f-bbea-0f2383b5f5f2" providerId="AD" clId="Web-{BB41FBE3-4F8A-964C-C782-763E3CC1C925}"/>
    <pc:docChg chg="modSld">
      <pc:chgData name="Bao Ngo" userId="S::ngot1@myumanitoba.ca::d2c16c00-3be2-4c8f-bbea-0f2383b5f5f2" providerId="AD" clId="Web-{BB41FBE3-4F8A-964C-C782-763E3CC1C925}" dt="2025-03-30T15:54:24.983" v="88" actId="20577"/>
      <pc:docMkLst>
        <pc:docMk/>
      </pc:docMkLst>
      <pc:sldChg chg="addSp delSp modSp">
        <pc:chgData name="Bao Ngo" userId="S::ngot1@myumanitoba.ca::d2c16c00-3be2-4c8f-bbea-0f2383b5f5f2" providerId="AD" clId="Web-{BB41FBE3-4F8A-964C-C782-763E3CC1C925}" dt="2025-03-30T15:42:44.862" v="14" actId="1076"/>
        <pc:sldMkLst>
          <pc:docMk/>
          <pc:sldMk cId="553551489" sldId="374"/>
        </pc:sldMkLst>
        <pc:picChg chg="add mod">
          <ac:chgData name="Bao Ngo" userId="S::ngot1@myumanitoba.ca::d2c16c00-3be2-4c8f-bbea-0f2383b5f5f2" providerId="AD" clId="Web-{BB41FBE3-4F8A-964C-C782-763E3CC1C925}" dt="2025-03-30T15:42:44.862" v="14" actId="1076"/>
          <ac:picMkLst>
            <pc:docMk/>
            <pc:sldMk cId="553551489" sldId="374"/>
            <ac:picMk id="5" creationId="{A9F7A9D0-0ABE-4DF6-2E60-7C33809AD5B3}"/>
          </ac:picMkLst>
        </pc:picChg>
      </pc:sldChg>
      <pc:sldChg chg="modSp">
        <pc:chgData name="Bao Ngo" userId="S::ngot1@myumanitoba.ca::d2c16c00-3be2-4c8f-bbea-0f2383b5f5f2" providerId="AD" clId="Web-{BB41FBE3-4F8A-964C-C782-763E3CC1C925}" dt="2025-03-30T15:51:44.981" v="41" actId="1076"/>
        <pc:sldMkLst>
          <pc:docMk/>
          <pc:sldMk cId="3481756246" sldId="383"/>
        </pc:sldMkLst>
      </pc:sldChg>
      <pc:sldChg chg="addSp delSp modSp">
        <pc:chgData name="Bao Ngo" userId="S::ngot1@myumanitoba.ca::d2c16c00-3be2-4c8f-bbea-0f2383b5f5f2" providerId="AD" clId="Web-{BB41FBE3-4F8A-964C-C782-763E3CC1C925}" dt="2025-03-30T15:54:24.983" v="88" actId="20577"/>
        <pc:sldMkLst>
          <pc:docMk/>
          <pc:sldMk cId="4118931608" sldId="395"/>
        </pc:sldMkLst>
        <pc:spChg chg="mod">
          <ac:chgData name="Bao Ngo" userId="S::ngot1@myumanitoba.ca::d2c16c00-3be2-4c8f-bbea-0f2383b5f5f2" providerId="AD" clId="Web-{BB41FBE3-4F8A-964C-C782-763E3CC1C925}" dt="2025-03-30T15:54:24.983" v="88" actId="20577"/>
          <ac:spMkLst>
            <pc:docMk/>
            <pc:sldMk cId="4118931608" sldId="395"/>
            <ac:spMk id="12" creationId="{3BF767EE-FBF3-74EF-B94A-C890718F1749}"/>
          </ac:spMkLst>
        </pc:spChg>
        <pc:picChg chg="mod modCrop">
          <ac:chgData name="Bao Ngo" userId="S::ngot1@myumanitoba.ca::d2c16c00-3be2-4c8f-bbea-0f2383b5f5f2" providerId="AD" clId="Web-{BB41FBE3-4F8A-964C-C782-763E3CC1C925}" dt="2025-03-30T15:52:14.841" v="46" actId="1076"/>
          <ac:picMkLst>
            <pc:docMk/>
            <pc:sldMk cId="4118931608" sldId="395"/>
            <ac:picMk id="3" creationId="{A94EADFA-0FB5-BF97-0C24-0024B3B91A90}"/>
          </ac:picMkLst>
        </pc:picChg>
      </pc:sldChg>
    </pc:docChg>
  </pc:docChgLst>
  <pc:docChgLst>
    <pc:chgData name="Bao Ngo" userId="S::ngot1@myumanitoba.ca::d2c16c00-3be2-4c8f-bbea-0f2383b5f5f2" providerId="AD" clId="Web-{BF46006E-FA83-98FB-BC89-DE9F3B57175F}"/>
    <pc:docChg chg="addSld delSld modSld">
      <pc:chgData name="Bao Ngo" userId="S::ngot1@myumanitoba.ca::d2c16c00-3be2-4c8f-bbea-0f2383b5f5f2" providerId="AD" clId="Web-{BF46006E-FA83-98FB-BC89-DE9F3B57175F}" dt="2025-03-29T04:55:06.018" v="62" actId="20577"/>
      <pc:docMkLst>
        <pc:docMk/>
      </pc:docMkLst>
      <pc:sldChg chg="addSp delSp modSp">
        <pc:chgData name="Bao Ngo" userId="S::ngot1@myumanitoba.ca::d2c16c00-3be2-4c8f-bbea-0f2383b5f5f2" providerId="AD" clId="Web-{BF46006E-FA83-98FB-BC89-DE9F3B57175F}" dt="2025-03-29T04:51:03.114" v="43" actId="1076"/>
        <pc:sldMkLst>
          <pc:docMk/>
          <pc:sldMk cId="3481756246" sldId="383"/>
        </pc:sldMkLst>
      </pc:sldChg>
      <pc:sldChg chg="modSp">
        <pc:chgData name="Bao Ngo" userId="S::ngot1@myumanitoba.ca::d2c16c00-3be2-4c8f-bbea-0f2383b5f5f2" providerId="AD" clId="Web-{BF46006E-FA83-98FB-BC89-DE9F3B57175F}" dt="2025-03-29T03:39:27.678" v="0"/>
        <pc:sldMkLst>
          <pc:docMk/>
          <pc:sldMk cId="2227059446" sldId="384"/>
        </pc:sldMkLst>
        <pc:spChg chg="mod">
          <ac:chgData name="Bao Ngo" userId="S::ngot1@myumanitoba.ca::d2c16c00-3be2-4c8f-bbea-0f2383b5f5f2" providerId="AD" clId="Web-{BF46006E-FA83-98FB-BC89-DE9F3B57175F}" dt="2025-03-29T03:39:27.678" v="0"/>
          <ac:spMkLst>
            <pc:docMk/>
            <pc:sldMk cId="2227059446" sldId="384"/>
            <ac:spMk id="6" creationId="{69F6C9AE-2AAE-89A3-D4F5-F587A54736C3}"/>
          </ac:spMkLst>
        </pc:spChg>
      </pc:sldChg>
      <pc:sldChg chg="modSp">
        <pc:chgData name="Bao Ngo" userId="S::ngot1@myumanitoba.ca::d2c16c00-3be2-4c8f-bbea-0f2383b5f5f2" providerId="AD" clId="Web-{BF46006E-FA83-98FB-BC89-DE9F3B57175F}" dt="2025-03-29T04:55:06.018" v="62" actId="20577"/>
        <pc:sldMkLst>
          <pc:docMk/>
          <pc:sldMk cId="18885579" sldId="386"/>
        </pc:sldMkLst>
      </pc:sldChg>
      <pc:sldChg chg="addSp delSp modSp add del replId">
        <pc:chgData name="Bao Ngo" userId="S::ngot1@myumanitoba.ca::d2c16c00-3be2-4c8f-bbea-0f2383b5f5f2" providerId="AD" clId="Web-{BF46006E-FA83-98FB-BC89-DE9F3B57175F}" dt="2025-03-29T04:51:20.598" v="45"/>
        <pc:sldMkLst>
          <pc:docMk/>
          <pc:sldMk cId="1505087471" sldId="394"/>
        </pc:sldMkLst>
      </pc:sldChg>
      <pc:sldChg chg="addSp delSp modSp add del replId">
        <pc:chgData name="Bao Ngo" userId="S::ngot1@myumanitoba.ca::d2c16c00-3be2-4c8f-bbea-0f2383b5f5f2" providerId="AD" clId="Web-{BF46006E-FA83-98FB-BC89-DE9F3B57175F}" dt="2025-03-29T04:47:59.272" v="27"/>
        <pc:sldMkLst>
          <pc:docMk/>
          <pc:sldMk cId="1759680254" sldId="394"/>
        </pc:sldMkLst>
      </pc:sldChg>
      <pc:sldChg chg="addSp delSp modSp add replId">
        <pc:chgData name="Bao Ngo" userId="S::ngot1@myumanitoba.ca::d2c16c00-3be2-4c8f-bbea-0f2383b5f5f2" providerId="AD" clId="Web-{BF46006E-FA83-98FB-BC89-DE9F3B57175F}" dt="2025-03-29T04:52:59.457" v="59" actId="14100"/>
        <pc:sldMkLst>
          <pc:docMk/>
          <pc:sldMk cId="4118931608" sldId="395"/>
        </pc:sldMkLst>
        <pc:picChg chg="add mod">
          <ac:chgData name="Bao Ngo" userId="S::ngot1@myumanitoba.ca::d2c16c00-3be2-4c8f-bbea-0f2383b5f5f2" providerId="AD" clId="Web-{BF46006E-FA83-98FB-BC89-DE9F3B57175F}" dt="2025-03-29T04:52:59.457" v="59" actId="14100"/>
          <ac:picMkLst>
            <pc:docMk/>
            <pc:sldMk cId="4118931608" sldId="395"/>
            <ac:picMk id="3" creationId="{A94EADFA-0FB5-BF97-0C24-0024B3B91A90}"/>
          </ac:picMkLst>
        </pc:picChg>
      </pc:sldChg>
    </pc:docChg>
  </pc:docChgLst>
  <pc:docChgLst>
    <pc:chgData name="Bao Ngo" userId="S::ngot1@myumanitoba.ca::d2c16c00-3be2-4c8f-bbea-0f2383b5f5f2" providerId="AD" clId="Web-{D849F2F9-BFC9-2AF0-5FD2-25B3E118F175}"/>
    <pc:docChg chg="modSld">
      <pc:chgData name="Bao Ngo" userId="S::ngot1@myumanitoba.ca::d2c16c00-3be2-4c8f-bbea-0f2383b5f5f2" providerId="AD" clId="Web-{D849F2F9-BFC9-2AF0-5FD2-25B3E118F175}" dt="2025-04-03T18:32:37.267" v="5" actId="1076"/>
      <pc:docMkLst>
        <pc:docMk/>
      </pc:docMkLst>
      <pc:sldChg chg="addSp delSp modSp">
        <pc:chgData name="Bao Ngo" userId="S::ngot1@myumanitoba.ca::d2c16c00-3be2-4c8f-bbea-0f2383b5f5f2" providerId="AD" clId="Web-{D849F2F9-BFC9-2AF0-5FD2-25B3E118F175}" dt="2025-04-03T18:32:37.267" v="5" actId="1076"/>
        <pc:sldMkLst>
          <pc:docMk/>
          <pc:sldMk cId="553551489" sldId="374"/>
        </pc:sldMkLst>
        <pc:picChg chg="add mod">
          <ac:chgData name="Bao Ngo" userId="S::ngot1@myumanitoba.ca::d2c16c00-3be2-4c8f-bbea-0f2383b5f5f2" providerId="AD" clId="Web-{D849F2F9-BFC9-2AF0-5FD2-25B3E118F175}" dt="2025-04-03T18:32:37.267" v="5" actId="1076"/>
          <ac:picMkLst>
            <pc:docMk/>
            <pc:sldMk cId="553551489" sldId="374"/>
            <ac:picMk id="4" creationId="{FA138A11-22D4-B953-2B1A-586D3B6D76F6}"/>
          </ac:picMkLst>
        </pc:picChg>
        <pc:picChg chg="del">
          <ac:chgData name="Bao Ngo" userId="S::ngot1@myumanitoba.ca::d2c16c00-3be2-4c8f-bbea-0f2383b5f5f2" providerId="AD" clId="Web-{D849F2F9-BFC9-2AF0-5FD2-25B3E118F175}" dt="2025-04-03T18:32:19.813" v="0"/>
          <ac:picMkLst>
            <pc:docMk/>
            <pc:sldMk cId="553551489" sldId="374"/>
            <ac:picMk id="5" creationId="{A9F7A9D0-0ABE-4DF6-2E60-7C33809AD5B3}"/>
          </ac:picMkLst>
        </pc:picChg>
      </pc:sldChg>
    </pc:docChg>
  </pc:docChgLst>
  <pc:docChgLst>
    <pc:chgData name="Bao Ngo" userId="S::ngot1@myumanitoba.ca::d2c16c00-3be2-4c8f-bbea-0f2383b5f5f2" providerId="AD" clId="Web-{1FAB7F0D-70E4-6E34-F0B0-0DF842062C2F}"/>
    <pc:docChg chg="addSld delSld modSld">
      <pc:chgData name="Bao Ngo" userId="S::ngot1@myumanitoba.ca::d2c16c00-3be2-4c8f-bbea-0f2383b5f5f2" providerId="AD" clId="Web-{1FAB7F0D-70E4-6E34-F0B0-0DF842062C2F}" dt="2025-03-27T18:42:57.565" v="274"/>
      <pc:docMkLst>
        <pc:docMk/>
      </pc:docMkLst>
      <pc:sldChg chg="del">
        <pc:chgData name="Bao Ngo" userId="S::ngot1@myumanitoba.ca::d2c16c00-3be2-4c8f-bbea-0f2383b5f5f2" providerId="AD" clId="Web-{1FAB7F0D-70E4-6E34-F0B0-0DF842062C2F}" dt="2025-03-27T18:01:33.423" v="0"/>
        <pc:sldMkLst>
          <pc:docMk/>
          <pc:sldMk cId="2041181624" sldId="373"/>
        </pc:sldMkLst>
      </pc:sldChg>
      <pc:sldChg chg="add del">
        <pc:chgData name="Bao Ngo" userId="S::ngot1@myumanitoba.ca::d2c16c00-3be2-4c8f-bbea-0f2383b5f5f2" providerId="AD" clId="Web-{1FAB7F0D-70E4-6E34-F0B0-0DF842062C2F}" dt="2025-03-27T18:42:40.956" v="273"/>
        <pc:sldMkLst>
          <pc:docMk/>
          <pc:sldMk cId="2322722435" sldId="385"/>
        </pc:sldMkLst>
      </pc:sldChg>
      <pc:sldChg chg="addSp delSp modSp">
        <pc:chgData name="Bao Ngo" userId="S::ngot1@myumanitoba.ca::d2c16c00-3be2-4c8f-bbea-0f2383b5f5f2" providerId="AD" clId="Web-{1FAB7F0D-70E4-6E34-F0B0-0DF842062C2F}" dt="2025-03-27T18:17:01.951" v="262" actId="20577"/>
        <pc:sldMkLst>
          <pc:docMk/>
          <pc:sldMk cId="18885579" sldId="386"/>
        </pc:sldMkLst>
      </pc:sldChg>
      <pc:sldChg chg="add replId">
        <pc:chgData name="Bao Ngo" userId="S::ngot1@myumanitoba.ca::d2c16c00-3be2-4c8f-bbea-0f2383b5f5f2" providerId="AD" clId="Web-{1FAB7F0D-70E4-6E34-F0B0-0DF842062C2F}" dt="2025-03-27T18:14:36.683" v="187"/>
        <pc:sldMkLst>
          <pc:docMk/>
          <pc:sldMk cId="1974469833" sldId="388"/>
        </pc:sldMkLst>
      </pc:sldChg>
      <pc:sldChg chg="addSp delSp modSp add replId">
        <pc:chgData name="Bao Ngo" userId="S::ngot1@myumanitoba.ca::d2c16c00-3be2-4c8f-bbea-0f2383b5f5f2" providerId="AD" clId="Web-{1FAB7F0D-70E4-6E34-F0B0-0DF842062C2F}" dt="2025-03-27T18:42:25.066" v="271"/>
        <pc:sldMkLst>
          <pc:docMk/>
          <pc:sldMk cId="2998961459" sldId="389"/>
        </pc:sldMkLst>
      </pc:sldChg>
      <pc:sldChg chg="add">
        <pc:chgData name="Bao Ngo" userId="S::ngot1@myumanitoba.ca::d2c16c00-3be2-4c8f-bbea-0f2383b5f5f2" providerId="AD" clId="Web-{1FAB7F0D-70E4-6E34-F0B0-0DF842062C2F}" dt="2025-03-27T18:42:57.565" v="274"/>
        <pc:sldMkLst>
          <pc:docMk/>
          <pc:sldMk cId="2406290506" sldId="390"/>
        </pc:sldMkLst>
      </pc:sldChg>
      <pc:sldChg chg="add del">
        <pc:chgData name="Bao Ngo" userId="S::ngot1@myumanitoba.ca::d2c16c00-3be2-4c8f-bbea-0f2383b5f5f2" providerId="AD" clId="Web-{1FAB7F0D-70E4-6E34-F0B0-0DF842062C2F}" dt="2025-03-27T18:21:57.220" v="265"/>
        <pc:sldMkLst>
          <pc:docMk/>
          <pc:sldMk cId="2560080732" sldId="3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0554D-BEF4-49D7-8E98-3BD8D43918C7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88E18-7DD2-4423-8400-73CA418F209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2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8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620C-F3C3-0A3D-7620-97829AD1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DE6D7-A4AA-2EAF-13C6-1D09B35E7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B1AC6-FFCC-4074-2B0C-C73EDB8AE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91358-9CDC-7AA7-A832-87B996AA2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64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7B3A6-33D7-F173-28D1-1D6B572D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7B763-AD26-6989-4874-DBAAA2A72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B7DB67-9EC2-F396-DECC-6D79DB146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091ED-56C0-811E-0503-A5C724C24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0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3F90D-FB93-8CCD-C0C9-4A66901F7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68184-E99E-FCA5-241A-A285A4848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EC5134-9F9F-90DD-74AA-4B7488851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F6720-31CB-D99A-4507-DCB841156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5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85EFD-2EE2-9ED7-6F03-C4D8531C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96E92-8058-56CA-4579-F102A24F6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1F1CC-B06F-8D46-39B2-37663D5A5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A3C1A-A632-3EE5-5457-FB8AE2F5E3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2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3B298-6B43-2A0A-D691-D1F21F91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F29C1F-8EB7-7C84-C7FD-402BDA91A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2C435-BDC9-3C6D-15E6-2246FC4E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F2FD5-2594-C596-BE0C-B7B91B7D5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86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C7C78-AAD4-79FF-E473-581C222D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2B19E-DFC6-593C-0492-600729E98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7C5C0-6405-1EB9-C68A-F08BCC331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136B-F0F3-03AF-EFBE-EBD601D12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8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DB040-1656-4CD1-658C-5C139EBFC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F52FE-F156-BC7B-1916-80A20A4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4C8B9-AECE-B644-98C7-19C92C25A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50A72-4BA8-C547-1138-77227D7763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06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0A2CF-1F33-A868-DF34-018F1FBE3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B613A-710E-2BBC-7F68-AEDE281EF7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D9148-FB84-58F9-FC41-AA963F0E6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72D50-BB5F-1599-FD5B-5CA6CF286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3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65CAD-2FE3-D82D-66B4-918777E66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83D5A-6754-0371-27FF-E8C6233DD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60A2D6-8F14-A119-9E8F-13A515F24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A648B-9BC7-902F-0837-B1EF7C89F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4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F43C-3649-EDEA-88CC-4DF0E88E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FB21D-7435-ED34-08B0-AB8399A5D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B1FFB-1988-5669-FAA5-A258DE373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55BB2-6D05-3EDA-0975-CC962A11A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1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14370-6DC7-D17B-6BA5-B5B68B21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99DD13-E436-BA6F-9BFE-9C0EEFB5C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2DC32-DC83-D894-2239-A2E7243D3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8AA55-CD96-5152-7C1E-D968FA20C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89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5BF-095B-B324-D8B2-3F5D56696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81283-8AA7-3D87-B0BD-8A5CAE9EB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F5512-58CE-7574-5061-4FB1C26F0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36131-13D5-D302-9840-57B3574CA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66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6AF2-0FC2-E841-63F1-FEE6B740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00A46-39E3-1928-9C66-09809AEA6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D5431D-0C63-4CBD-E942-90C017935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00414-B23B-9675-B130-EE175CCECB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48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538D-E311-5B61-03AE-51CB191B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1C5A32-915D-23B5-B966-EA5CDF3C6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9E6A63-A3B1-9E25-2B62-EDDC1EAA2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135C5-9CCA-4AD7-F042-76BD5119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3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CC97-7659-E0E8-94BF-C92AC02DF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EB019-235A-1861-7897-A1AC284E27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D5571-6E8A-DD39-6294-F63D2277A5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CA89F-4B70-68D7-35BB-D16D0CF07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8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DE11D-45DF-9EAD-41B3-4FE7275F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A487A-930D-EB0A-0F8D-776DB8DB6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801DE-5904-1B9A-C1C5-B81B72ADC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E4D7-4312-740B-0A43-A529AC0DD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654F-6DA9-D4CF-FB48-47DB199EA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297B1-CE2B-C2F8-5A79-84B9B68E0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94C8-AB0A-FA46-4ADF-B27C95A2E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5D673-1FDE-CADB-0BD0-0AB7F5970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0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16E4-1EC2-1C88-59DC-ABDA69662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38CE-9653-46B6-5A8B-5224B0D7A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DF9DD0-A939-999B-B8D0-DDC698506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07213-0C71-8405-5D92-935113D96A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55259-9449-88DE-0142-ED47D5C2B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29D34-C944-CC1F-AF3D-C8F9DEC09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855AA-A718-E7E8-FA9B-64AEF6E5B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4D8A-CA46-C15C-0241-42027BF92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4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054A-810C-0497-E074-2E40936A3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8AF465-1C32-5B3E-5F70-047965CB9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0D298-7653-9C7D-9F81-6B9D08A6F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78DD4-801D-2F2F-0775-DBA15F3AEB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65BB7-0DDD-11BD-77F8-FCD339DF1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972EC-317A-4C55-711B-FE67C7CD5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6BCDC-5545-9DF8-6EC1-8AF43C34C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93F70-3E0F-AE0C-B894-CA8925628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E8BFE-F454-44CF-A2A9-F0A1EE63C1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1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AC0-3183-6E6A-6776-83A92CE58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53DD8-84D6-95C2-9BA8-11D7F331C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EDA2-7CDC-D6E2-0F66-8C278B58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DB7CB-61B9-8A3C-0C54-317F25BB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D66FC-83EC-7243-E2B4-7172FF98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75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9570-33B4-3AC2-8ECD-8D340153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5E091-9DED-B653-EAB6-3D7FAB8B6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81CA8-005B-2064-9A5A-BBDC66C16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6A6B4-5C91-27AD-718D-EA6A8519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07D2F-0260-E965-0633-F2FCC837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48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BC1F4-9E2A-DB92-667D-542138E2A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07CB4-4A73-DF95-297A-606C6374B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89363-0418-A540-2110-12EC61E9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DD87D-9032-96D3-BB16-3B4F210F6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FAD3A-6AB4-4C5E-7CD9-EE25A99A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512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152148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327" y="341812"/>
            <a:ext cx="10913292" cy="1004585"/>
          </a:xfrm>
        </p:spPr>
        <p:txBody>
          <a:bodyPr/>
          <a:lstStyle>
            <a:lvl1pPr>
              <a:defRPr>
                <a:solidFill>
                  <a:srgbClr val="4156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75999" y="1919999"/>
            <a:ext cx="5136000" cy="4224000"/>
          </a:xfrm>
        </p:spPr>
        <p:txBody>
          <a:bodyPr anchor="t" anchorCtr="0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415666"/>
                </a:solidFill>
              </a:defRPr>
            </a:lvl1pPr>
            <a:lvl2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112233"/>
                </a:solidFill>
              </a:defRPr>
            </a:lvl2pPr>
            <a:lvl3pPr marL="241294" marR="0" indent="-241294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0011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112233"/>
                </a:solidFill>
              </a:defRPr>
            </a:lvl3pPr>
            <a:lvl4pPr marL="474121" marR="0" indent="-2222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66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112233"/>
                </a:solidFill>
              </a:defRPr>
            </a:lvl4pPr>
            <a:lvl5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>
                <a:solidFill>
                  <a:srgbClr val="112233"/>
                </a:solidFill>
              </a:defRPr>
            </a:lvl5pPr>
            <a:lvl6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7F819-B82C-AF3A-6453-0CE063599D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66467" y="1919999"/>
            <a:ext cx="5136000" cy="4224000"/>
          </a:xfrm>
        </p:spPr>
        <p:txBody>
          <a:bodyPr anchor="t" anchorCtr="0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415666"/>
                </a:solidFill>
              </a:defRPr>
            </a:lvl1pPr>
            <a:lvl2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112233"/>
                </a:solidFill>
              </a:defRPr>
            </a:lvl2pPr>
            <a:lvl3pPr marL="241294" marR="0" indent="-241294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0011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112233"/>
                </a:solidFill>
              </a:defRPr>
            </a:lvl3pPr>
            <a:lvl4pPr marL="474121" marR="0" indent="-2222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66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rgbClr val="112233"/>
                </a:solidFill>
              </a:defRPr>
            </a:lvl4pPr>
            <a:lvl5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>
                <a:solidFill>
                  <a:srgbClr val="112233"/>
                </a:solidFill>
              </a:defRPr>
            </a:lvl5pPr>
            <a:lvl6pPr marL="0" marR="0" indent="0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accent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80483" y="6356351"/>
            <a:ext cx="9134572" cy="3661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Research Council of Canada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58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1521481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327" y="341812"/>
            <a:ext cx="10913292" cy="1004585"/>
          </a:xfrm>
        </p:spPr>
        <p:txBody>
          <a:bodyPr/>
          <a:lstStyle>
            <a:lvl1pPr>
              <a:defRPr>
                <a:solidFill>
                  <a:srgbClr val="41566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11616-3BB0-75B2-2DD5-1ADB6F84DF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0" y="1920000"/>
            <a:ext cx="10560000" cy="4224000"/>
          </a:xfrm>
        </p:spPr>
        <p:txBody>
          <a:bodyPr anchor="t" anchorCtr="0"/>
          <a:lstStyle>
            <a:lvl1pPr>
              <a:defRPr sz="3200">
                <a:solidFill>
                  <a:srgbClr val="415666"/>
                </a:solidFill>
              </a:defRPr>
            </a:lvl1pPr>
            <a:lvl2pPr>
              <a:defRPr sz="2400">
                <a:solidFill>
                  <a:srgbClr val="112233"/>
                </a:solidFill>
              </a:defRPr>
            </a:lvl2pPr>
            <a:lvl3pPr>
              <a:defRPr sz="2400">
                <a:solidFill>
                  <a:srgbClr val="112233"/>
                </a:solidFill>
              </a:defRPr>
            </a:lvl3pPr>
            <a:lvl4pPr>
              <a:defRPr sz="2400">
                <a:solidFill>
                  <a:srgbClr val="112233"/>
                </a:solidFill>
              </a:defRPr>
            </a:lvl4pPr>
            <a:lvl5pPr>
              <a:defRPr sz="2400">
                <a:solidFill>
                  <a:srgbClr val="11223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80483" y="6356351"/>
            <a:ext cx="9134572" cy="366183"/>
          </a:xfrm>
          <a:prstGeom prst="rect">
            <a:avLst/>
          </a:prstGeo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969696"/>
                </a:solidFill>
              </a:defRPr>
            </a:lvl1pPr>
          </a:lstStyle>
          <a:p>
            <a:r>
              <a:rPr lang="en-US"/>
              <a:t>National Research Council of Canada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68ECE-59D7-452D-8595-BBB947F3BD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0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620">
          <p15:clr>
            <a:srgbClr val="FBAE40"/>
          </p15:clr>
        </p15:guide>
        <p15:guide id="5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AD69-FDB0-50F7-C163-F014E850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D3E8-A92B-327E-C44D-AC1D19A8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7A95-2BD1-E204-19ED-21137B24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626A-07E9-88A9-3EEB-716A4D24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479E-4300-874E-35B2-E879BC75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025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4E36-7123-5CEE-4BA3-BF73F0E6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1BCDC-AB78-AFF4-C7F1-50738F236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C9C4-0C36-C8EE-589F-1315FF06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FBF97-8722-3A23-3BA2-F48021C91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21023-F91D-A444-70EA-CCC8935F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255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6F3A-FD23-57D9-B6F8-84F0AC04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53BF3-9429-A280-8D69-4CCD88EAB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44C19-0FFD-C05F-664D-AB13AAD8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7F9FF-A92F-5302-D55A-0562E805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EBD58-0443-0B09-B696-AF61C3EC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1C57C-4A95-8C03-C57E-A3F0AFF6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95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393E-45EF-0416-4778-211525A1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7FA05-8DE7-4351-3F46-7677A002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320B4-F6B5-663D-F2F7-946864A06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7C49B-9A6A-499B-7B30-EE4BCA929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09BCA-86FD-18ED-14CE-AC29DCEEA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E9524-95B1-95E5-656E-BD7C37B8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7183F-199C-F985-2242-66F5D915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6D3B11-2900-6644-9A74-385BB411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7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CD78-1BBD-A940-AC3D-00D5047C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1205C-2AB5-1C8E-3207-AEB0E244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0A9F7-9AAA-C18A-B2CC-567BB9A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055FD-D07B-278B-C950-EE3B3599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42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64840-84D9-A9F2-9317-4CA1E8B7D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797F3-1EB7-34AD-38BE-CF688781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D4860-6B61-0E35-3909-A915E5D8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45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C07A-9D8F-5600-B8C7-66F9D2BC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7C818-FEE2-5AEE-955C-CD0EB7AF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2C2DB-C6CE-39CD-FA22-C7DA60524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AF847-3538-6DFA-B2D2-753E7474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C2C70-2E1D-4C0E-3087-30AC08C1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8393E-B30C-15FB-BF46-5965E89B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7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7B99-1019-BDE3-9343-4C4E1D6E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70CE9-6AFA-07C5-5D13-5B7761D36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D9D60-5553-7325-109F-3389297BC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17C21-E773-C235-6646-4AA9F1BB7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0AE20-7802-25C5-2D16-294C95E3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A0A1A5-824F-A42C-4C15-76ABE735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970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76216-1DBA-1021-E933-EBBEB662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301CF-16C1-19E5-3C3A-2B2B22686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3B985-88DB-95CB-5650-F4D8044C5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1BC1DF-A626-40E8-A136-05B0331DDEEE}" type="datetimeFigureOut">
              <a:rPr lang="en-CA" smtClean="0"/>
              <a:t>2025-04-04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0246-E8F0-D947-D13A-FCFEFB028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05C8A-B503-CC39-CF6D-FED981107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CC8143-9DE5-43C5-9CC6-F77CF1322C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204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0.svg"/><Relationship Id="rId4" Type="http://schemas.openxmlformats.org/officeDocument/2006/relationships/image" Target="../media/image25.sv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1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8F758-8CC0-49EB-D127-764F09EC2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rtl="0"/>
            <a:r>
              <a:rPr lang="en-US" sz="4800" b="1">
                <a:solidFill>
                  <a:srgbClr val="415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Geometric data structure</a:t>
            </a:r>
            <a:br>
              <a:rPr lang="en-US" sz="4800" b="1">
                <a:solidFill>
                  <a:srgbClr val="4156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solidFill>
                  <a:srgbClr val="415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theory to application</a:t>
            </a:r>
            <a:endParaRPr lang="en-CA" sz="4800" b="1">
              <a:solidFill>
                <a:srgbClr val="415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3237-F43C-D40B-A54E-DF220E56D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pPr lvl="1"/>
            <a:r>
              <a:rPr lang="en-US" b="0" i="0" u="none" strike="noStrike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Bao Ngo and Jared Rost</a:t>
            </a:r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90035-4322-D048-632B-C6161ACF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9766" y="591670"/>
            <a:ext cx="4107871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FA138A11-22D4-B953-2B1A-586D3B6D7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942" y="5145942"/>
            <a:ext cx="1519117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57A06-1D6F-34F0-06E3-EC5363AA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16EE-7233-7506-BDE4-316F4E07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17F720F-4746-87FB-C5EC-FE636999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445C9C-275C-7D39-FE68-4673931753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CA" sz="2400"/>
              <a:t>Ball*</a:t>
            </a:r>
            <a:r>
              <a:rPr lang="en-CA" sz="2400" b="0"/>
              <a:t>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0"/>
          </a:p>
          <a:p>
            <a:endParaRPr lang="en-CA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7C5CB-8127-7A11-0720-058816088CC3}"/>
                  </a:ext>
                </a:extLst>
              </p:cNvPr>
              <p:cNvSpPr txBox="1"/>
              <p:nvPr/>
            </p:nvSpPr>
            <p:spPr>
              <a:xfrm>
                <a:off x="568327" y="2907523"/>
                <a:ext cx="3969439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-457200">
                  <a:buChar char="•"/>
                </a:pPr>
                <a:r>
                  <a:rPr lang="en-CA" sz="2000">
                    <a:solidFill>
                      <a:srgbClr val="415666"/>
                    </a:solidFill>
                  </a:rPr>
                  <a:t>Each node represents a </a:t>
                </a:r>
                <a:r>
                  <a:rPr lang="en-CA" sz="2000" b="1">
                    <a:solidFill>
                      <a:srgbClr val="415666"/>
                    </a:solidFill>
                  </a:rPr>
                  <a:t>hypersphere</a:t>
                </a:r>
                <a:r>
                  <a:rPr lang="en-CA" sz="2000">
                    <a:solidFill>
                      <a:srgbClr val="415666"/>
                    </a:solidFill>
                  </a:rPr>
                  <a:t> containing a subset of the points from </a:t>
                </a:r>
                <a14:m>
                  <m:oMath xmlns:m="http://schemas.openxmlformats.org/officeDocument/2006/math"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endParaRPr lang="en-CA" sz="2000" b="1">
                  <a:solidFill>
                    <a:srgbClr val="415666"/>
                  </a:solidFill>
                </a:endParaRPr>
              </a:p>
              <a:p>
                <a:pPr marL="457200" lvl="1" indent="-457200">
                  <a:buChar char="•"/>
                </a:pPr>
                <a:endParaRPr lang="en-CA" sz="2000" b="1"/>
              </a:p>
              <a:p>
                <a:pPr marL="457200" lvl="1" indent="-457200">
                  <a:buChar char="•"/>
                </a:pPr>
                <a:r>
                  <a:rPr lang="en-CA" sz="2000">
                    <a:solidFill>
                      <a:srgbClr val="415666"/>
                    </a:solidFill>
                  </a:rPr>
                  <a:t>Internal nodes contain </a:t>
                </a:r>
                <a:r>
                  <a:rPr lang="en-CA" sz="2000" b="1">
                    <a:solidFill>
                      <a:srgbClr val="415666"/>
                    </a:solidFill>
                  </a:rPr>
                  <a:t>2 children</a:t>
                </a:r>
                <a:r>
                  <a:rPr lang="en-CA" sz="2000">
                    <a:solidFill>
                      <a:srgbClr val="415666"/>
                    </a:solidFill>
                  </a:rPr>
                  <a:t> that recursively partition the space</a:t>
                </a:r>
              </a:p>
              <a:p>
                <a:pPr marL="457200" lvl="1" indent="-457200">
                  <a:buChar char="•"/>
                </a:pPr>
                <a:endParaRPr lang="en-CA" sz="2000">
                  <a:solidFill>
                    <a:srgbClr val="415666"/>
                  </a:solidFill>
                </a:endParaRPr>
              </a:p>
              <a:p>
                <a:pPr marL="457200" lvl="1" indent="-457200">
                  <a:buChar char="•"/>
                </a:pPr>
                <a:r>
                  <a:rPr lang="en-CA" sz="2000">
                    <a:solidFill>
                      <a:srgbClr val="415666"/>
                    </a:solidFill>
                  </a:rPr>
                  <a:t>Leaf nodes store up to a </a:t>
                </a:r>
                <a:r>
                  <a:rPr lang="en-CA" sz="2000" b="1">
                    <a:solidFill>
                      <a:srgbClr val="415666"/>
                    </a:solidFill>
                  </a:rPr>
                  <a:t>set number </a:t>
                </a:r>
                <a:r>
                  <a:rPr lang="en-CA" sz="2000">
                    <a:solidFill>
                      <a:srgbClr val="415666"/>
                    </a:solidFill>
                  </a:rPr>
                  <a:t>of points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7C5CB-8127-7A11-0720-05881608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27" y="2907523"/>
                <a:ext cx="3969439" cy="3170099"/>
              </a:xfrm>
              <a:prstGeom prst="rect">
                <a:avLst/>
              </a:prstGeom>
              <a:blipFill>
                <a:blip r:embed="rId5"/>
                <a:stretch>
                  <a:fillRect l="-1690" t="-1346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F77C89A8-819C-2DEB-1492-764B69C70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41" y="2242736"/>
            <a:ext cx="7647851" cy="40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385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0B20D2-5E20-2283-6207-F559F757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29DE-9D72-2F97-6FEE-421E77A9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B4B9C1-4F97-8709-88AE-66DBBF726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75D4BA-125E-D31B-C1F7-8876E05AF6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CA" sz="2400"/>
              <a:t>Ball*</a:t>
            </a:r>
            <a:r>
              <a:rPr lang="en-CA" sz="2400" b="0"/>
              <a:t>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0"/>
          </a:p>
          <a:p>
            <a:endParaRPr lang="en-CA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5CF5C-7118-05B0-4D70-D084657FE7B7}"/>
              </a:ext>
            </a:extLst>
          </p:cNvPr>
          <p:cNvSpPr txBox="1"/>
          <p:nvPr/>
        </p:nvSpPr>
        <p:spPr>
          <a:xfrm>
            <a:off x="568327" y="2907523"/>
            <a:ext cx="396943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Ball* Tree improves on the Ball Tree by using </a:t>
            </a:r>
            <a:r>
              <a:rPr lang="en-CA" sz="2000" b="1">
                <a:solidFill>
                  <a:srgbClr val="415666"/>
                </a:solidFill>
              </a:rPr>
              <a:t>Principal Component Analysis </a:t>
            </a:r>
            <a:r>
              <a:rPr lang="en-CA" sz="2000">
                <a:solidFill>
                  <a:srgbClr val="415666"/>
                </a:solidFill>
              </a:rPr>
              <a:t>based splits instead of median</a:t>
            </a:r>
          </a:p>
          <a:p>
            <a:pPr marL="457200" lvl="1" indent="-457200">
              <a:buChar char="•"/>
            </a:pPr>
            <a:endParaRPr lang="en-CA" sz="2000" b="1"/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During construction it detects and handles poor splits by </a:t>
            </a:r>
            <a:r>
              <a:rPr lang="en-CA" sz="2000" b="1">
                <a:solidFill>
                  <a:srgbClr val="415666"/>
                </a:solidFill>
              </a:rPr>
              <a:t>forcing a leaf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Designed to work with higher dimensionality and scale data</a:t>
            </a:r>
          </a:p>
        </p:txBody>
      </p:sp>
      <p:pic>
        <p:nvPicPr>
          <p:cNvPr id="8" name="Picture 7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5F948F9E-5514-C669-BAD8-196139EFB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49" y="2242736"/>
            <a:ext cx="7647851" cy="40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98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C192E-295F-766F-3932-966C0528C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DAC6-2F37-7872-C812-94F3D220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A3883B9-60EA-7FBF-E0E5-E55FF667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960978-78C9-02AC-67F5-7437783A9B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vi-VN" sz="2400"/>
              <a:t>Time complexity </a:t>
            </a:r>
            <a:r>
              <a:rPr lang="en-CA" sz="2400"/>
              <a:t>of all operations</a:t>
            </a:r>
            <a:endParaRPr lang="en-CA" sz="2400" b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0"/>
          </a:p>
          <a:p>
            <a:endParaRPr lang="en-CA" sz="200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020B814-0FB7-2704-045C-3363D223D1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6463" y="2928370"/>
              <a:ext cx="5417019" cy="2717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673">
                      <a:extLst>
                        <a:ext uri="{9D8B030D-6E8A-4147-A177-3AD203B41FA5}">
                          <a16:colId xmlns:a16="http://schemas.microsoft.com/office/drawing/2014/main" val="655534234"/>
                        </a:ext>
                      </a:extLst>
                    </a:gridCol>
                    <a:gridCol w="1805673">
                      <a:extLst>
                        <a:ext uri="{9D8B030D-6E8A-4147-A177-3AD203B41FA5}">
                          <a16:colId xmlns:a16="http://schemas.microsoft.com/office/drawing/2014/main" val="1922370729"/>
                        </a:ext>
                      </a:extLst>
                    </a:gridCol>
                    <a:gridCol w="1805673">
                      <a:extLst>
                        <a:ext uri="{9D8B030D-6E8A-4147-A177-3AD203B41FA5}">
                          <a16:colId xmlns:a16="http://schemas.microsoft.com/office/drawing/2014/main" val="3396845803"/>
                        </a:ext>
                      </a:extLst>
                    </a:gridCol>
                  </a:tblGrid>
                  <a:tr h="896997"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/>
                            <a:t>K-D tree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/>
                            <a:t>Ball* Tree</a:t>
                          </a:r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0754439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Construct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6063081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Insert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29783713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Delete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6246614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Get NN/K-NN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5796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020B814-0FB7-2704-045C-3363D223D1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316463" y="2928370"/>
              <a:ext cx="5417019" cy="27172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05673">
                      <a:extLst>
                        <a:ext uri="{9D8B030D-6E8A-4147-A177-3AD203B41FA5}">
                          <a16:colId xmlns:a16="http://schemas.microsoft.com/office/drawing/2014/main" val="655534234"/>
                        </a:ext>
                      </a:extLst>
                    </a:gridCol>
                    <a:gridCol w="1805673">
                      <a:extLst>
                        <a:ext uri="{9D8B030D-6E8A-4147-A177-3AD203B41FA5}">
                          <a16:colId xmlns:a16="http://schemas.microsoft.com/office/drawing/2014/main" val="1922370729"/>
                        </a:ext>
                      </a:extLst>
                    </a:gridCol>
                    <a:gridCol w="1805673">
                      <a:extLst>
                        <a:ext uri="{9D8B030D-6E8A-4147-A177-3AD203B41FA5}">
                          <a16:colId xmlns:a16="http://schemas.microsoft.com/office/drawing/2014/main" val="3396845803"/>
                        </a:ext>
                      </a:extLst>
                    </a:gridCol>
                  </a:tblGrid>
                  <a:tr h="896997">
                    <a:tc>
                      <a:txBody>
                        <a:bodyPr/>
                        <a:lstStyle/>
                        <a:p>
                          <a:pPr algn="ctr"/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/>
                            <a:t>K-D tree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600"/>
                            <a:t>Ball* Tree</a:t>
                          </a:r>
                          <a:endParaRPr lang="en-US" sz="16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0754439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Construct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37" t="-201351" r="-101010" b="-30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014" t="-201351" r="-1351" b="-30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6063081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Insert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37" t="-297333" r="-101010" b="-2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014" t="-297333" r="-1351" b="-2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9783713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Delete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37" t="-397333" r="-101010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014" t="-397333" r="-1351" b="-1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6246614"/>
                      </a:ext>
                    </a:extLst>
                  </a:tr>
                  <a:tr h="4550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Get NN/K-NN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337" t="-497333" r="-10101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1014" t="-497333" r="-13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579696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62905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D728-9CBE-345B-1B4E-0C44BAA7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3E08-3751-71DF-5263-FFFC71EC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97A0A5-0C67-8541-6E2B-ACD414C717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>
                <a:solidFill>
                  <a:schemeClr val="bg2"/>
                </a:solidFill>
              </a:rPr>
              <a:t>Motivation</a:t>
            </a:r>
          </a:p>
          <a:p>
            <a:r>
              <a:rPr lang="en-CA" sz="3200">
                <a:solidFill>
                  <a:schemeClr val="bg2"/>
                </a:solidFill>
              </a:rPr>
              <a:t>Preliminaries</a:t>
            </a:r>
          </a:p>
          <a:p>
            <a:r>
              <a:rPr lang="en-CA" sz="3200">
                <a:solidFill>
                  <a:schemeClr val="bg2"/>
                </a:solidFill>
              </a:rPr>
              <a:t>Methodology</a:t>
            </a:r>
          </a:p>
          <a:p>
            <a:r>
              <a:rPr lang="en-CA" sz="3200"/>
              <a:t>Experiments</a:t>
            </a:r>
          </a:p>
          <a:p>
            <a:r>
              <a:rPr lang="en-CA" sz="3200">
                <a:solidFill>
                  <a:schemeClr val="bg2"/>
                </a:solidFill>
              </a:rPr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EABFFCB-F207-38FD-E281-C5051CD8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59846A-B99A-4A69-A27C-B2A957EA3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DB32BB-BC9A-3239-BCA2-C4E46A3C2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048027B-5B7B-C84E-9719-9812E3407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31A0B64-FD80-5BD8-FAAA-BCAB89B33E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57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676AE-FC5D-A3FF-1694-88994DE70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041D-0BAD-60CB-DCCE-2396A807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408734-F033-36DA-3F42-B1B2DF2C6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8F1F4AB-F0AF-EAA2-C1E7-0646A9517DD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76002" y="1950705"/>
                <a:ext cx="10905617" cy="4672536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b="0"/>
                  <a:t>Two main experiments setting</a:t>
                </a:r>
              </a:p>
              <a:p>
                <a:pPr marL="584194" lvl="2" indent="-342900"/>
                <a:r>
                  <a:rPr lang="en-CA" sz="1600">
                    <a:solidFill>
                      <a:srgbClr val="415666"/>
                    </a:solidFill>
                  </a:rPr>
                  <a:t>Investigate the scalability of two selected geometric data structures when the number of points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415666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600">
                    <a:solidFill>
                      <a:srgbClr val="415666"/>
                    </a:solidFill>
                  </a:rPr>
                  <a:t> increases</a:t>
                </a:r>
              </a:p>
              <a:p>
                <a:pPr marL="584194" lvl="2" indent="-342900"/>
                <a:r>
                  <a:rPr lang="en-CA" sz="1600">
                    <a:solidFill>
                      <a:srgbClr val="415666"/>
                    </a:solidFill>
                  </a:rPr>
                  <a:t>Investigate the impact of the “curse of dimensional” when the number of dimensional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41566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1600">
                    <a:solidFill>
                      <a:srgbClr val="415666"/>
                    </a:solidFill>
                  </a:rPr>
                  <a:t> increases</a:t>
                </a:r>
                <a:endParaRPr lang="en-CA" sz="2000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/>
                  <a:t>Target operations: insert, delete, construct, get NN and get K-NN</a:t>
                </a:r>
              </a:p>
              <a:p>
                <a:pPr marL="584194" lvl="2" indent="-342900"/>
                <a:r>
                  <a:rPr lang="en-CA" sz="1200"/>
                  <a:t>The performance of each operation is evaluated on </a:t>
                </a:r>
                <a:r>
                  <a:rPr lang="en-CA" sz="1200" b="1"/>
                  <a:t>200 distinct </a:t>
                </a:r>
                <a:r>
                  <a:rPr lang="en-CA" sz="1200"/>
                  <a:t>queries with </a:t>
                </a:r>
                <a:r>
                  <a:rPr lang="en-CA" sz="1200" b="1"/>
                  <a:t>3 trials per point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000" b="0"/>
                  <a:t>Experiment</a:t>
                </a:r>
                <a:r>
                  <a:rPr lang="en-CA" sz="2000"/>
                  <a:t>s are conducted on real-world large-scale datasets: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1200" b="0"/>
              </a:p>
              <a:p>
                <a:endParaRPr lang="vi-VN" sz="1600" b="0"/>
              </a:p>
              <a:p>
                <a:endParaRPr lang="en-CA" sz="2000" b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000" b="0"/>
              </a:p>
              <a:p>
                <a:endParaRPr lang="en-CA" sz="2000"/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F8F1F4AB-F0AF-EAA2-C1E7-0646A9517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76002" y="1950705"/>
                <a:ext cx="10905617" cy="4672536"/>
              </a:xfrm>
              <a:blipFill>
                <a:blip r:embed="rId5"/>
                <a:stretch>
                  <a:fillRect l="-503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4656F3F-C1F5-29A3-E476-2CA1DA79C8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7291121"/>
                  </p:ext>
                </p:extLst>
              </p:nvPr>
            </p:nvGraphicFramePr>
            <p:xfrm>
              <a:off x="513906" y="4748296"/>
              <a:ext cx="5417020" cy="162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255">
                      <a:extLst>
                        <a:ext uri="{9D8B030D-6E8A-4147-A177-3AD203B41FA5}">
                          <a16:colId xmlns:a16="http://schemas.microsoft.com/office/drawing/2014/main" val="3268483790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573090157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390452972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948380879"/>
                        </a:ext>
                      </a:extLst>
                    </a:gridCol>
                  </a:tblGrid>
                  <a:tr h="618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 (×</m:t>
                                </m:r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Type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5350329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err="1"/>
                            <a:t>Cifar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0655284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Sun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79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4497283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Gauss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2,000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512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Synthetic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66639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4656F3F-C1F5-29A3-E476-2CA1DA79C83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7291121"/>
                  </p:ext>
                </p:extLst>
              </p:nvPr>
            </p:nvGraphicFramePr>
            <p:xfrm>
              <a:off x="513906" y="4748296"/>
              <a:ext cx="5417020" cy="162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255">
                      <a:extLst>
                        <a:ext uri="{9D8B030D-6E8A-4147-A177-3AD203B41FA5}">
                          <a16:colId xmlns:a16="http://schemas.microsoft.com/office/drawing/2014/main" val="3268483790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573090157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390452972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948380879"/>
                        </a:ext>
                      </a:extLst>
                    </a:gridCol>
                  </a:tblGrid>
                  <a:tr h="618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980" r="-201345" b="-1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980" r="-102252" b="-1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Type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535032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err="1"/>
                            <a:t>Cifar</a:t>
                          </a:r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87273" r="-201345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187273" r="-102252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065528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Sun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282143" r="-201345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282143" r="-102252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449728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Gauss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389091" r="-201345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389091" r="-102252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Synthetic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66639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91E641-0D8F-0BE1-2EF9-9E4DC91047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303508"/>
                  </p:ext>
                </p:extLst>
              </p:nvPr>
            </p:nvGraphicFramePr>
            <p:xfrm>
              <a:off x="6261076" y="4748296"/>
              <a:ext cx="5417020" cy="162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255">
                      <a:extLst>
                        <a:ext uri="{9D8B030D-6E8A-4147-A177-3AD203B41FA5}">
                          <a16:colId xmlns:a16="http://schemas.microsoft.com/office/drawing/2014/main" val="3268483790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573090157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390452972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948380879"/>
                        </a:ext>
                      </a:extLst>
                    </a:gridCol>
                  </a:tblGrid>
                  <a:tr h="618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 (×</m:t>
                                </m:r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sSup>
                                  <m:sSupPr>
                                    <m:ctrlP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CA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1" i="1" smtClean="0"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Type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5350329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7359996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Enron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1,369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569976"/>
                      </a:ext>
                    </a:extLst>
                  </a:tr>
                  <a:tr h="3139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Trevi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z="1600" b="0" i="1" smtClean="0">
                                    <a:latin typeface="Cambria Math" panose="02040503050406030204" pitchFamily="18" charset="0"/>
                                  </a:rPr>
                                  <m:t>4,096</m:t>
                                </m:r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8594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891E641-0D8F-0BE1-2EF9-9E4DC91047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5303508"/>
                  </p:ext>
                </p:extLst>
              </p:nvPr>
            </p:nvGraphicFramePr>
            <p:xfrm>
              <a:off x="6261076" y="4748296"/>
              <a:ext cx="5417020" cy="1624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255">
                      <a:extLst>
                        <a:ext uri="{9D8B030D-6E8A-4147-A177-3AD203B41FA5}">
                          <a16:colId xmlns:a16="http://schemas.microsoft.com/office/drawing/2014/main" val="3268483790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573090157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390452972"/>
                        </a:ext>
                      </a:extLst>
                    </a:gridCol>
                    <a:gridCol w="1354255">
                      <a:extLst>
                        <a:ext uri="{9D8B030D-6E8A-4147-A177-3AD203B41FA5}">
                          <a16:colId xmlns:a16="http://schemas.microsoft.com/office/drawing/2014/main" val="1948380879"/>
                        </a:ext>
                      </a:extLst>
                    </a:gridCol>
                  </a:tblGrid>
                  <a:tr h="6189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980" r="-200897" b="-1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901" t="-980" r="-101802" b="-174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Type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2535032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Sift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87273" r="-20089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901" t="-187273" r="-101802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735999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Enron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282143" r="-20089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901" t="-282143" r="-101802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Text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56997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/>
                            <a:t>Trevi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389091" r="-20089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901" t="-389091" r="-101802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/>
                            <a:t>Image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8594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16CF2A-C794-47A3-5FAC-035F3CD79013}"/>
              </a:ext>
            </a:extLst>
          </p:cNvPr>
          <p:cNvSpPr txBox="1"/>
          <p:nvPr/>
        </p:nvSpPr>
        <p:spPr>
          <a:xfrm>
            <a:off x="1714249" y="4348186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6DFFE-7BA8-4913-5535-7BB7E9129722}"/>
              </a:ext>
            </a:extLst>
          </p:cNvPr>
          <p:cNvSpPr txBox="1"/>
          <p:nvPr/>
        </p:nvSpPr>
        <p:spPr>
          <a:xfrm>
            <a:off x="7461420" y="4348186"/>
            <a:ext cx="3807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Datasets</a:t>
            </a:r>
          </a:p>
        </p:txBody>
      </p:sp>
    </p:spTree>
    <p:extLst>
      <p:ext uri="{BB962C8B-B14F-4D97-AF65-F5344CB8AC3E}">
        <p14:creationId xmlns:p14="http://schemas.microsoft.com/office/powerpoint/2010/main" val="415267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66B23-CEA3-D245-22F8-8AE9F276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5DD0-0CA5-34EE-23C0-89C11480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02716C-1257-67A4-11E5-FC6BF177D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Preliminaries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Methodology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CA" sz="3200" b="1"/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C89802-A533-3103-AE39-65981C836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257BE30-F569-D31C-9412-CA42327B4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8CBF3E7-01EE-00DD-C2F1-EC45D0AFA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51C8F41-2A7A-090A-859A-8390B9A78D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D35F506-B8CE-8FC2-F37D-041B92B5C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44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EE4748-17AB-1D88-7F22-E70063ED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D196-C6A3-AA3C-BCE6-AF0CFD94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4A0260-0876-2D7D-0D1B-14A33B71F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A51C9-4761-3D53-54FC-423300C7BE7C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38C58-F653-9944-C220-367F07B9D1DC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2F00C-2D5F-9C19-39CF-7BCCE22EF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029" y="2064179"/>
            <a:ext cx="5783296" cy="4048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3EBA1-79DF-70F3-F21D-8766484EF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75" y="2064178"/>
            <a:ext cx="5783296" cy="40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35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D71405-8F0E-8452-4793-448DBE78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E8B4-FDF6-68FE-42C3-F0095275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46D51F-A1FB-5F7D-D611-A7573B0E3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97A53-262D-F16C-ED18-E27097346D3A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AD1C-8F77-5D6E-FAC4-A50120E41386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7685B7-90E0-CFE2-41EA-1DECF1803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029" y="2064177"/>
            <a:ext cx="5783296" cy="4048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A55189-F69A-A656-0FF1-359D8D77D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75" y="2064177"/>
            <a:ext cx="5783297" cy="4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5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FE718-A58F-115F-9355-792D885C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0A5B-42D7-09A1-A425-A5B30A99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BE94C-E8F9-1371-FD11-8B7D708C0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561A4-2B1A-8D4A-FB60-8EE73C240168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B3343-B3FD-B454-3AFC-BA9839F0E879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119E0-3634-937E-9B7D-66F92C3EC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675" y="2064177"/>
            <a:ext cx="5783296" cy="4048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D60BD-BFB5-7137-DE65-98824957E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64177"/>
            <a:ext cx="5783297" cy="4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504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DB3BFF-200C-053B-D31A-924B86F0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0A5B-C5C6-4689-B373-6A005172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58BF11-277B-9755-256D-DC8E9295C4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470BF-1DEE-C1AD-BD87-2A1D2EF383E0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3656C-4B67-ED04-F51F-90635D81A59C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45115-5311-54AB-BF73-7C18D8383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3" y="2064176"/>
            <a:ext cx="5783297" cy="4048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6BB771-0343-0DB4-CEA0-5E5ECB141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61732"/>
            <a:ext cx="5783296" cy="4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7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489208-CE65-49F1-8905-FC7B751BF1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/>
              <a:t>Motivation</a:t>
            </a:r>
          </a:p>
          <a:p>
            <a:r>
              <a:rPr lang="en-CA" sz="3200"/>
              <a:t>Preliminaries</a:t>
            </a:r>
          </a:p>
          <a:p>
            <a:r>
              <a:rPr lang="en-CA" sz="3200"/>
              <a:t>Methodology</a:t>
            </a:r>
          </a:p>
          <a:p>
            <a:r>
              <a:rPr lang="en-CA" sz="3200"/>
              <a:t>Experiments</a:t>
            </a:r>
          </a:p>
          <a:p>
            <a:r>
              <a:rPr lang="en-CA" sz="3200"/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57717E-B767-68C1-4488-545C83475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6EECD0A-7B78-C621-767D-2549CCFF9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84062DF-36CF-EC96-989F-F8C1FE1D69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3843455-1DB6-F201-6341-37DEFA526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02BB4A2-FD3C-74D6-CAAC-DFE048099C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637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C6595-9B21-5EF9-5130-00FE7263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2F9F-BA22-15F4-91D3-4A4DA28D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1314F1B-B4DF-1E14-3375-20F79BF4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555FC-D529-D1A7-D61B-CD68339666E7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57B59-E315-5773-7C65-E3E0055CF653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99A88-9413-A31E-A9BF-0225A19D9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4" y="2061733"/>
            <a:ext cx="5783296" cy="4048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49943-1D6D-CC0B-F43C-99205CAAA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2061732"/>
            <a:ext cx="5783296" cy="40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080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68074-21E4-BD79-003C-887DC26F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74E1-4F07-B04B-BE81-DC808C98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9D5C40-7D7B-8C04-98C0-3635F33D8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37E97-D7A0-F27A-4BE2-F7ED6BF2E454}"/>
              </a:ext>
            </a:extLst>
          </p:cNvPr>
          <p:cNvSpPr txBox="1"/>
          <p:nvPr/>
        </p:nvSpPr>
        <p:spPr>
          <a:xfrm>
            <a:off x="1625157" y="1664067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Scalability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6FF73-F80A-383C-9ABC-92230AE07B63}"/>
              </a:ext>
            </a:extLst>
          </p:cNvPr>
          <p:cNvSpPr txBox="1"/>
          <p:nvPr/>
        </p:nvSpPr>
        <p:spPr>
          <a:xfrm>
            <a:off x="7550510" y="1664982"/>
            <a:ext cx="301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415666"/>
                </a:solidFill>
              </a:rPr>
              <a:t>Dimensionality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7C13E-C804-903E-5A13-5D2C6EDB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03" y="2061732"/>
            <a:ext cx="5783296" cy="4048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D94B2-C726-C5C2-8061-FD1F3C34F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61731"/>
            <a:ext cx="5783298" cy="40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33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F7A57-AD48-7735-B515-0387D810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2EFE-CD83-E780-A0CD-0ED6019C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5388130-5F0B-4CEA-A729-6C1CB6F9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AA686-F395-D839-4102-0116AFCCA697}"/>
              </a:ext>
            </a:extLst>
          </p:cNvPr>
          <p:cNvSpPr txBox="1"/>
          <p:nvPr/>
        </p:nvSpPr>
        <p:spPr>
          <a:xfrm>
            <a:off x="1605813" y="1827695"/>
            <a:ext cx="388049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15666"/>
                </a:solidFill>
              </a:rPr>
              <a:t>Ball* Tree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Significantly worse performance on insert, delete, and construction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Moderately better performance on Nearest and KNN operations on all datasets 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Works best with datasets that follow normal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8C541-9A95-10B8-73DA-17124D399FDC}"/>
              </a:ext>
            </a:extLst>
          </p:cNvPr>
          <p:cNvSpPr txBox="1"/>
          <p:nvPr/>
        </p:nvSpPr>
        <p:spPr>
          <a:xfrm>
            <a:off x="6705695" y="1827695"/>
            <a:ext cx="3880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415666"/>
                </a:solidFill>
              </a:rPr>
              <a:t>KD Tree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Consistent performance across all operations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KNN performance begins to degrade with larger datasets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lvl="1" indent="-457200">
              <a:buFontTx/>
              <a:buChar char="•"/>
            </a:pPr>
            <a:r>
              <a:rPr lang="en-CA" sz="2000">
                <a:solidFill>
                  <a:srgbClr val="415666"/>
                </a:solidFill>
              </a:rPr>
              <a:t>Surprisingly good at higher dimensionality datasets</a:t>
            </a:r>
          </a:p>
          <a:p>
            <a:pPr marL="457200" lvl="1" indent="-457200">
              <a:buChar char="•"/>
            </a:pPr>
            <a:endParaRPr lang="en-CA" sz="2000">
              <a:solidFill>
                <a:srgbClr val="415666"/>
              </a:solidFill>
            </a:endParaRPr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Seems to be unaffected by underlying distribution of dataset</a:t>
            </a:r>
          </a:p>
        </p:txBody>
      </p:sp>
    </p:spTree>
    <p:extLst>
      <p:ext uri="{BB962C8B-B14F-4D97-AF65-F5344CB8AC3E}">
        <p14:creationId xmlns:p14="http://schemas.microsoft.com/office/powerpoint/2010/main" val="29875255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959D-0550-377E-CC43-F9286884F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9903-2B7F-414E-227E-CF9F13A6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/>
                <a:cs typeface="Arial"/>
              </a:rPr>
              <a:t>References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1CF5B7-B5F0-D478-2467-7FCCF172A1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r>
              <a:rPr lang="en-CA" sz="2000"/>
              <a:t>[1] Bentley, Jon Louis. "Multidimensional binary search trees used for associative searching." Communications of the ACM 18.9 (1975): 509-517.</a:t>
            </a:r>
          </a:p>
          <a:p>
            <a:r>
              <a:rPr lang="en-CA" sz="2000">
                <a:latin typeface="Aptos"/>
              </a:rPr>
              <a:t>[</a:t>
            </a:r>
            <a:r>
              <a:rPr lang="en-CA" sz="2000"/>
              <a:t>2] </a:t>
            </a:r>
            <a:r>
              <a:rPr lang="en-CA" sz="2000" err="1"/>
              <a:t>Dolatshah</a:t>
            </a:r>
            <a:r>
              <a:rPr lang="en-CA" sz="2000"/>
              <a:t>, Mohamad, Ali Hadian, and Behrouz Minaei-Bidgoli. "Ball*-tree: Efficient spatial indexing for constrained nearest-neighbor search in metric spaces." </a:t>
            </a:r>
            <a:r>
              <a:rPr lang="en-CA" sz="2000" err="1"/>
              <a:t>arXiv</a:t>
            </a:r>
            <a:r>
              <a:rPr lang="en-CA" sz="2000"/>
              <a:t> preprint arXiv:1511.00628 (2015).</a:t>
            </a:r>
          </a:p>
          <a:p>
            <a:r>
              <a:rPr lang="en-CA" sz="2000"/>
              <a:t>[3] Li, Wen, et al. "NNS Benchmark: Evaluating Approximate Nearest Neighbor Search Algorithms in High Dimensional Euclidean Space." 2024,</a:t>
            </a:r>
          </a:p>
          <a:p>
            <a:pPr marL="342900" indent="-342900">
              <a:buChar char="•"/>
            </a:pPr>
            <a:endParaRPr lang="vi-VN" sz="2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2000"/>
          </a:p>
          <a:p>
            <a:pPr marL="342900" indent="-342900">
              <a:buChar char="•"/>
            </a:pPr>
            <a:endParaRPr lang="en-CA" sz="2000"/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1306451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95544-5E9D-9616-D3CD-238840F7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266C2F5-3352-3232-3999-E322F398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AA71A-70E4-1486-9DF4-FD2C04A0F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2311190"/>
            <a:ext cx="10909640" cy="1687814"/>
          </a:xfrm>
        </p:spPr>
        <p:txBody>
          <a:bodyPr anchor="b">
            <a:normAutofit/>
          </a:bodyPr>
          <a:lstStyle/>
          <a:p>
            <a:pPr rtl="0"/>
            <a:r>
              <a:rPr lang="en-US" sz="4800" b="1">
                <a:solidFill>
                  <a:srgbClr val="415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listening!</a:t>
            </a:r>
            <a:endParaRPr lang="en-CA" sz="4800" b="1">
              <a:solidFill>
                <a:srgbClr val="415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5A7049-B631-D8E5-DF03-634F213DA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9766" y="591670"/>
            <a:ext cx="4107871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sketch line">
            <a:extLst>
              <a:ext uri="{FF2B5EF4-FFF2-40B4-BE49-F238E27FC236}">
                <a16:creationId xmlns:a16="http://schemas.microsoft.com/office/drawing/2014/main" id="{DCC8E804-014B-065D-6F64-5E000782E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9A365F0F-E8B0-D1E4-AD70-D44FACE65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538" y="5421924"/>
            <a:ext cx="1240693" cy="1240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9D38B-6947-DDEA-8E68-EABAF1D032BD}"/>
              </a:ext>
            </a:extLst>
          </p:cNvPr>
          <p:cNvSpPr txBox="1"/>
          <p:nvPr/>
        </p:nvSpPr>
        <p:spPr>
          <a:xfrm>
            <a:off x="2737796" y="5935264"/>
            <a:ext cx="671181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1" algn="ctr"/>
            <a:r>
              <a:rPr lang="en-CA" sz="1800">
                <a:solidFill>
                  <a:srgbClr val="415666"/>
                </a:solidFill>
              </a:rPr>
              <a:t>Acknowledgement </a:t>
            </a:r>
            <a:r>
              <a:rPr lang="en-CA">
                <a:solidFill>
                  <a:srgbClr val="415666"/>
                </a:solidFill>
              </a:rPr>
              <a:t>to Jennifer Vaughan for her guidance </a:t>
            </a:r>
            <a:r>
              <a:rPr lang="en-CA" sz="1800">
                <a:solidFill>
                  <a:srgbClr val="415666"/>
                </a:solidFill>
              </a:rPr>
              <a:t>on </a:t>
            </a:r>
            <a:r>
              <a:rPr lang="en-CA">
                <a:solidFill>
                  <a:srgbClr val="415666"/>
                </a:solidFill>
              </a:rPr>
              <a:t> project</a:t>
            </a:r>
            <a:endParaRPr lang="en-CA" sz="1800">
              <a:solidFill>
                <a:srgbClr val="415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3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24CD-D847-2A90-6364-7A6B11235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CE26-F565-EAFD-5B1C-CF9336FC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87A514-1354-A2A5-F6D6-E896EFA5C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 b="1"/>
              <a:t>Motivation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Preliminaries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Methodology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738B35-AA3C-951F-3884-08E63E7CD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C466683-237F-2A21-D135-37403275F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5C341B-09E6-D4CF-AD01-779009B65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423032-F878-BF5F-D57F-19C742AA8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91973A1-E6F2-F17E-CF76-E1219666D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65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16C9-0A10-5F94-55CC-35AF467CC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DD766B5-FF81-3ACB-9375-4519889CB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0442" y="2618813"/>
            <a:ext cx="3283026" cy="3283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FCD422-0C86-9078-B6B5-8A3ED077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BF767EE-FBF3-74EF-B94A-C890718F17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/>
          <a:lstStyle/>
          <a:p>
            <a:pPr marL="608965" indent="-608965">
              <a:buAutoNum type="arabicPeriod"/>
            </a:pPr>
            <a:r>
              <a:rPr lang="vi-VN" err="1">
                <a:latin typeface="Arial"/>
                <a:cs typeface="Arial"/>
              </a:rPr>
              <a:t>Why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geometric</a:t>
            </a:r>
            <a:r>
              <a:rPr lang="vi-VN">
                <a:latin typeface="Arial"/>
                <a:cs typeface="Arial"/>
              </a:rPr>
              <a:t> </a:t>
            </a:r>
            <a:r>
              <a:rPr lang="en-CA"/>
              <a:t>data structure?</a:t>
            </a:r>
            <a:endParaRPr lang="en-US"/>
          </a:p>
          <a:p>
            <a:endParaRPr lang="en-US" sz="1867" i="1"/>
          </a:p>
          <a:p>
            <a:endParaRPr lang="en-US" sz="1850" i="1"/>
          </a:p>
          <a:p>
            <a:endParaRPr lang="en-US" sz="1850" i="1"/>
          </a:p>
          <a:p>
            <a:endParaRPr lang="en-US" sz="1850" i="1"/>
          </a:p>
          <a:p>
            <a:endParaRPr lang="en-US" sz="1850" i="1"/>
          </a:p>
          <a:p>
            <a:endParaRPr lang="en-US" sz="1850" i="1"/>
          </a:p>
          <a:p>
            <a:endParaRPr lang="en-US" sz="1850" i="1"/>
          </a:p>
          <a:p>
            <a:r>
              <a:rPr lang="en-US" sz="1850" b="1" i="1"/>
              <a:t>We can use geometric data structure to find closest neighbors!!</a:t>
            </a:r>
          </a:p>
        </p:txBody>
      </p:sp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94EADFA-0FB5-BF97-0C24-0024B3B91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042" y="2615839"/>
            <a:ext cx="8129742" cy="28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316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7DC6C-9038-C120-A94C-69639AA26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F6BB-25D8-5EBA-5B99-39ED62B7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E19B86-581B-362A-49CC-A796EFBF2F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CA" sz="3200" b="1"/>
              <a:t>Preliminaries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Methodology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4C5B91B-E9F7-9AAA-01AA-4C58DA205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D8E335-C345-1083-3D0D-8ECD72838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7AE03B-CFC8-CB78-DB4F-DF50CD2C9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00BA6-CD37-BFCC-7C64-06969715E7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533F57B-5965-CCA4-2AEA-A6024C26F0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38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B74C5-5778-A239-868C-0EB178884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7E48-441E-F4AE-3DBD-185F7094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D6DEB922-2E38-73FD-3945-94BD8926E33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576002" y="1950705"/>
                <a:ext cx="10905617" cy="4672536"/>
              </a:xfrm>
            </p:spPr>
            <p:txBody>
              <a:bodyPr>
                <a:noAutofit/>
              </a:bodyPr>
              <a:lstStyle/>
              <a:p>
                <a:r>
                  <a:rPr lang="en-CA" sz="2000"/>
                  <a:t>Let </a:t>
                </a:r>
                <a14:m>
                  <m:oMath xmlns:m="http://schemas.openxmlformats.org/officeDocument/2006/math"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CA" sz="2000" b="0" i="0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CA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20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000" b="0"/>
                  <a:t> denote a set of points such that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CA" sz="2000" b="0" i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CA" sz="2000" b="0"/>
                  <a:t> </a:t>
                </a:r>
                <a:r>
                  <a:rPr lang="en-CA" sz="2000"/>
                  <a:t>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CA" sz="2000" b="0"/>
                  <a:t>-dimensional vector of</a:t>
                </a:r>
                <a:r>
                  <a:rPr lang="vi-VN" sz="2000" b="0"/>
                  <a:t> a</a:t>
                </a:r>
                <a:r>
                  <a:rPr lang="en-CA" sz="2000" b="0"/>
                  <a:t> point. </a:t>
                </a:r>
                <a:endParaRPr lang="en-CA" sz="2000"/>
              </a:p>
              <a:p>
                <a:r>
                  <a:rPr lang="en-CA" sz="2000" b="0"/>
                  <a:t>Let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CA" sz="2000" b="0"/>
                  <a:t> be the number points in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endParaRPr lang="en-CA" sz="2000" b="0"/>
              </a:p>
              <a:p>
                <a:r>
                  <a:rPr lang="vi-VN" sz="2000" b="1"/>
                  <a:t>D</a:t>
                </a:r>
                <a:r>
                  <a:rPr lang="en-CA" sz="2000" b="1" err="1"/>
                  <a:t>efinition</a:t>
                </a:r>
                <a:r>
                  <a:rPr lang="en-CA" sz="2000" b="1"/>
                  <a:t> 1- Nearest Neighbour (NN) problem</a:t>
                </a:r>
                <a:r>
                  <a:rPr lang="en-CA" sz="2000"/>
                  <a:t>. </a:t>
                </a:r>
                <a:r>
                  <a:rPr lang="en-CA" sz="2000" i="1"/>
                  <a:t>Given a query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2000" b="0" i="1"/>
                  <a:t> </a:t>
                </a:r>
                <a:r>
                  <a:rPr lang="en-CA" sz="2000" i="1"/>
                  <a:t>the nearest neighbour problem is the problem of finding a point that is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CA" sz="2000" b="0" i="1"/>
                  <a:t> according to defined distance metric.</a:t>
                </a:r>
                <a:endParaRPr lang="vi-VN" sz="2000" b="0" i="1"/>
              </a:p>
              <a:p>
                <a:r>
                  <a:rPr lang="vi-VN" sz="2000" b="0"/>
                  <a:t>The d</a:t>
                </a:r>
                <a:r>
                  <a:rPr lang="en-CA" sz="2000" b="0" err="1"/>
                  <a:t>efinition</a:t>
                </a:r>
                <a:r>
                  <a:rPr lang="en-CA" sz="2000" b="0"/>
                  <a:t> can be extended to K nearest neighbour (K-NN) problem.</a:t>
                </a:r>
                <a:endParaRPr lang="en-CA" sz="2000"/>
              </a:p>
            </p:txBody>
          </p:sp>
        </mc:Choice>
        <mc:Fallback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D6DEB922-2E38-73FD-3945-94BD8926E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576002" y="1950705"/>
                <a:ext cx="10905617" cy="4672536"/>
              </a:xfrm>
              <a:blipFill>
                <a:blip r:embed="rId3"/>
                <a:stretch>
                  <a:fillRect l="-559" t="-653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DE4F9BE5-0433-5189-2406-15909B411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2809" y="3956336"/>
            <a:ext cx="2799360" cy="27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144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721BF-3B88-DA6B-B737-324A5AF6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5725-2BB5-FCEC-5D0F-AFCD0DB9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8C3AAE-6CFA-664F-E328-E09DA44EDB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338" y="1819656"/>
            <a:ext cx="7410647" cy="4340747"/>
          </a:xfrm>
        </p:spPr>
        <p:txBody>
          <a:bodyPr>
            <a:normAutofit/>
          </a:bodyPr>
          <a:lstStyle/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Motivation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Preliminaries</a:t>
            </a:r>
          </a:p>
          <a:p>
            <a:r>
              <a:rPr lang="en-CA" sz="3200" b="1"/>
              <a:t>Methodology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Experiments</a:t>
            </a:r>
          </a:p>
          <a:p>
            <a:r>
              <a:rPr lang="en-CA" sz="3200">
                <a:solidFill>
                  <a:schemeClr val="bg2">
                    <a:lumMod val="90000"/>
                  </a:schemeClr>
                </a:solidFill>
              </a:rPr>
              <a:t>Results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50621E7-C278-8056-23FA-65C2CCB83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233" y="1987852"/>
            <a:ext cx="345289" cy="34528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50A8208-0747-2938-29B5-EED500C2C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233" y="2630102"/>
            <a:ext cx="345289" cy="3452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A3017D5-09A7-49CC-926B-322287CBC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233" y="3272352"/>
            <a:ext cx="345290" cy="345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644E943-ED4C-F88A-DF1F-32697564A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3234" y="3983940"/>
            <a:ext cx="345288" cy="3946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0B0302-1A5F-0F44-113F-346EE27455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232" y="4723254"/>
            <a:ext cx="345289" cy="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49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2D6C-1BCD-4476-4232-524F9848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F90A-E860-1C83-6DE3-99C38BE7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496CFF1-7EC5-F2AE-BC8D-972D6B70F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F6C9AE-2AAE-89A3-D4F5-F587A54736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This work focuses on evaluating the performance of geometrics data structures from practical perspectives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err="1">
                <a:latin typeface="Arial"/>
                <a:cs typeface="Arial"/>
              </a:rPr>
              <a:t>Evaluat</a:t>
            </a:r>
            <a:r>
              <a:rPr lang="en-CA" sz="2000"/>
              <a:t>ed</a:t>
            </a:r>
            <a:r>
              <a:rPr lang="vi-VN" sz="2000">
                <a:latin typeface="Arial"/>
                <a:cs typeface="Arial"/>
              </a:rPr>
              <a:t> </a:t>
            </a:r>
            <a:r>
              <a:rPr lang="vi-VN" sz="2000" err="1">
                <a:latin typeface="Arial"/>
                <a:cs typeface="Arial"/>
              </a:rPr>
              <a:t>methods</a:t>
            </a:r>
            <a:r>
              <a:rPr lang="vi-VN" sz="2000">
                <a:latin typeface="Arial"/>
                <a:cs typeface="Arial"/>
              </a:rPr>
              <a:t> : K-D </a:t>
            </a:r>
            <a:r>
              <a:rPr lang="en-CA" sz="2000"/>
              <a:t>Tree [1] and Ball* Tree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Focused operations: insert, delete, tree construction, get NN and get KNN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/>
              <a:t>Trees are evaluated on large scale real-world datasets [3] with various properties</a:t>
            </a:r>
          </a:p>
          <a:p>
            <a:pPr marL="583565" lvl="2" indent="-342900"/>
            <a:r>
              <a:rPr lang="en-CA">
                <a:solidFill>
                  <a:srgbClr val="415666"/>
                </a:solidFill>
              </a:rPr>
              <a:t>Number of nodes : 50,000 – 2,000,00 </a:t>
            </a:r>
          </a:p>
          <a:p>
            <a:pPr marL="583565" lvl="2" indent="-342900"/>
            <a:r>
              <a:rPr lang="en-CA">
                <a:solidFill>
                  <a:srgbClr val="415666"/>
                </a:solidFill>
              </a:rPr>
              <a:t>Dimension of each data point : 128 - 4,096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vi-VN" sz="2000"/>
          </a:p>
          <a:p>
            <a:endParaRPr lang="en-CA" sz="2000" b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b="0"/>
          </a:p>
          <a:p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2270594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A5FDB-64F3-7C6B-D78A-235FB3E7D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8449-DCC3-1605-578C-37C1DBE7F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2D86E96-2401-51C8-63D4-FCCBFACCB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470" y="3655886"/>
            <a:ext cx="2717203" cy="271720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1B9BA59-224C-E565-D116-A1FB96024A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6002" y="1950705"/>
            <a:ext cx="10905617" cy="4672536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CA" sz="2400" b="0"/>
              <a:t>K-D Tree</a:t>
            </a:r>
            <a:endParaRPr lang="en-US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CA" sz="2000"/>
          </a:p>
          <a:p>
            <a:pPr marL="457200" lvl="1" indent="-457200">
              <a:buChar char="•"/>
            </a:pPr>
            <a:endParaRPr lang="en-CA" sz="2000"/>
          </a:p>
          <a:p>
            <a:pPr marL="457200" lvl="1" indent="-457200">
              <a:buChar char="•"/>
            </a:pPr>
            <a:endParaRPr lang="en-CA" sz="2000"/>
          </a:p>
          <a:p>
            <a:pPr marL="457200" lvl="1" indent="-457200">
              <a:buChar char="•"/>
            </a:pPr>
            <a:endParaRPr lang="en-CA" sz="2000"/>
          </a:p>
          <a:p>
            <a:pPr marL="457200" lvl="1" indent="-457200">
              <a:buChar char="•"/>
            </a:pPr>
            <a:endParaRPr lang="en-CA" sz="2000"/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K-D tree is a binary search tree and each node represents a K-dimensional point</a:t>
            </a:r>
            <a:endParaRPr lang="en-CA" sz="2000"/>
          </a:p>
          <a:p>
            <a:pPr marL="457200" lvl="1" indent="-457200">
              <a:buChar char="•"/>
            </a:pPr>
            <a:r>
              <a:rPr lang="en-CA" sz="2000">
                <a:solidFill>
                  <a:srgbClr val="415666"/>
                </a:solidFill>
              </a:rPr>
              <a:t>Childs nodes are split into left or right subtree according to the value at </a:t>
            </a:r>
            <a:r>
              <a:rPr lang="en-CA" sz="2000" b="1">
                <a:solidFill>
                  <a:srgbClr val="415666"/>
                </a:solidFill>
              </a:rPr>
              <a:t>a dimension</a:t>
            </a:r>
            <a:r>
              <a:rPr lang="en-CA" sz="2000">
                <a:solidFill>
                  <a:srgbClr val="415666"/>
                </a:solidFill>
              </a:rPr>
              <a:t> defined by </a:t>
            </a:r>
            <a:r>
              <a:rPr lang="en-CA" sz="2000" b="1">
                <a:solidFill>
                  <a:srgbClr val="415666"/>
                </a:solidFill>
              </a:rPr>
              <a:t>discriminator</a:t>
            </a:r>
          </a:p>
          <a:p>
            <a:br>
              <a:rPr lang="en-CA" sz="2400"/>
            </a:br>
            <a:endParaRPr lang="en-CA" sz="2400"/>
          </a:p>
          <a:p>
            <a:endParaRPr lang="en-CA" sz="2400"/>
          </a:p>
          <a:p>
            <a:endParaRPr lang="en-CA" sz="2400"/>
          </a:p>
          <a:p>
            <a:endParaRPr lang="en-CA" sz="2400"/>
          </a:p>
        </p:txBody>
      </p:sp>
      <p:pic>
        <p:nvPicPr>
          <p:cNvPr id="5" name="Picture 4" descr="A black background with red numbers&#10;&#10;AI-generated content may be incorrect.">
            <a:extLst>
              <a:ext uri="{FF2B5EF4-FFF2-40B4-BE49-F238E27FC236}">
                <a16:creationId xmlns:a16="http://schemas.microsoft.com/office/drawing/2014/main" id="{ED5E7148-3678-6CF7-79B5-8B099D77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83" y="1714100"/>
            <a:ext cx="8741834" cy="31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698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22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Geometric data structure From theory to application</vt:lpstr>
      <vt:lpstr>Table of contents</vt:lpstr>
      <vt:lpstr>Table of contents</vt:lpstr>
      <vt:lpstr>Motivation</vt:lpstr>
      <vt:lpstr>Table of contents</vt:lpstr>
      <vt:lpstr>Preliminaries</vt:lpstr>
      <vt:lpstr>Table of contents</vt:lpstr>
      <vt:lpstr>Methodology</vt:lpstr>
      <vt:lpstr>Methodology</vt:lpstr>
      <vt:lpstr>Methodology</vt:lpstr>
      <vt:lpstr>Methodology</vt:lpstr>
      <vt:lpstr>Methodology</vt:lpstr>
      <vt:lpstr>Table of contents</vt:lpstr>
      <vt:lpstr>Experiments</vt:lpstr>
      <vt:lpstr>Table of contents</vt:lpstr>
      <vt:lpstr>Results</vt:lpstr>
      <vt:lpstr>Results</vt:lpstr>
      <vt:lpstr>Results</vt:lpstr>
      <vt:lpstr>Results</vt:lpstr>
      <vt:lpstr>Results</vt:lpstr>
      <vt:lpstr>Results</vt:lpstr>
      <vt:lpstr>Results</vt:lpstr>
      <vt:lpstr>References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Bảo Ngô</dc:creator>
  <cp:revision>1</cp:revision>
  <dcterms:created xsi:type="dcterms:W3CDTF">2025-03-26T01:10:52Z</dcterms:created>
  <dcterms:modified xsi:type="dcterms:W3CDTF">2025-04-04T14:04:30Z</dcterms:modified>
</cp:coreProperties>
</file>